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81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C7501-2AB1-4475-BE51-9188FFB0304B}" type="datetimeFigureOut">
              <a:rPr lang="en-US" smtClean="0"/>
              <a:t>3/31/2016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5E7E-980F-42D2-BA24-4C5B7190C5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Lord Is Present in His Sanctuary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5334000" cy="5067300"/>
          </a:xfrm>
        </p:spPr>
        <p:txBody>
          <a:bodyPr>
            <a:noAutofit/>
          </a:bodyPr>
          <a:lstStyle/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The Lord is present in His sanctuary.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Let us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the Lord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The Lord is present in His people                         gathered here.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Let us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the Lord.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Him,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Him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Let us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the Lord 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Him,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Him</a:t>
            </a:r>
            <a:br>
              <a:rPr lang="en-US" sz="2600" b="1" dirty="0" smtClean="0">
                <a:solidFill>
                  <a:schemeClr val="tx1"/>
                </a:solidFill>
              </a:rPr>
            </a:br>
            <a:r>
              <a:rPr lang="en-US" sz="2600" b="1" dirty="0" smtClean="0">
                <a:solidFill>
                  <a:schemeClr val="tx1"/>
                </a:solidFill>
              </a:rPr>
              <a:t>Let us </a:t>
            </a:r>
            <a:r>
              <a:rPr lang="en-US" sz="2600" b="1" dirty="0" smtClean="0">
                <a:solidFill>
                  <a:srgbClr val="FF0000"/>
                </a:solidFill>
              </a:rPr>
              <a:t>&lt;praise&gt;</a:t>
            </a:r>
            <a:r>
              <a:rPr lang="en-US" sz="2600" b="1" dirty="0" smtClean="0">
                <a:solidFill>
                  <a:schemeClr val="tx1"/>
                </a:solidFill>
              </a:rPr>
              <a:t> Jesus.</a:t>
            </a:r>
          </a:p>
          <a:p>
            <a:pPr algn="l"/>
            <a:endParaRPr lang="en-US" sz="2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&lt;delight&gt;</a:t>
            </a:r>
          </a:p>
          <a:p>
            <a:pPr algn="l"/>
            <a:r>
              <a:rPr lang="en-US" sz="2600" b="1" dirty="0" smtClean="0">
                <a:solidFill>
                  <a:schemeClr val="tx1"/>
                </a:solidFill>
              </a:rPr>
              <a:t>&lt;love&gt;</a:t>
            </a:r>
          </a:p>
        </p:txBody>
      </p:sp>
      <p:pic>
        <p:nvPicPr>
          <p:cNvPr id="5" name="Picture 4" descr="하나님 우리와 함께 하시오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19200"/>
            <a:ext cx="3733800" cy="481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 Lord Is Present in His Sanctu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 Lord Is Present in His Sanctuary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Lord Is Present in His Sanctuary</dc:title>
  <dc:creator>jungyeo park</dc:creator>
  <cp:lastModifiedBy>jungyeo park</cp:lastModifiedBy>
  <cp:revision>7</cp:revision>
  <dcterms:created xsi:type="dcterms:W3CDTF">2016-03-31T12:21:38Z</dcterms:created>
  <dcterms:modified xsi:type="dcterms:W3CDTF">2016-03-31T13:09:38Z</dcterms:modified>
</cp:coreProperties>
</file>