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73" d="100"/>
          <a:sy n="73" d="100"/>
        </p:scale>
        <p:origin x="-158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3BB8C-8CA0-444B-A11D-FE32D2D6B9FE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5C649-21B9-4B61-BE99-64D230A60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5C649-21B9-4B61-BE99-64D230A6094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18B70-4AF7-44B8-BE78-6AB595FD239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4208-FB00-4E09-8A98-2E9B70F58B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e King is Here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1562291" y="1828800"/>
            <a:ext cx="7581709" cy="50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King is He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0"/>
            <a:ext cx="38100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King is Here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09600"/>
            <a:ext cx="63246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The King is here, the King is here  You're alive inside of me</a:t>
            </a:r>
            <a:br>
              <a:rPr lang="en-US" sz="1800" b="1" dirty="0" smtClean="0"/>
            </a:br>
            <a:r>
              <a:rPr lang="en-US" sz="1800" b="1" dirty="0" smtClean="0"/>
              <a:t>The King is here, the King is here  Love will never ever </a:t>
            </a:r>
            <a:r>
              <a:rPr lang="en-US" sz="1800" b="1" dirty="0" smtClean="0"/>
              <a:t>leave(x2</a:t>
            </a:r>
            <a:r>
              <a:rPr lang="en-US" sz="1800" b="1" dirty="0" smtClean="0"/>
              <a:t>)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1                                                                                                    We worship and we praise  We lift Your holy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rejoice for our  King is here </a:t>
            </a:r>
            <a:r>
              <a:rPr lang="en-US" sz="1800" b="1" dirty="0" smtClean="0">
                <a:solidFill>
                  <a:srgbClr val="FF0000"/>
                </a:solidFill>
              </a:rPr>
              <a:t>We're </a:t>
            </a:r>
            <a:r>
              <a:rPr lang="en-US" sz="1800" b="1" dirty="0" smtClean="0">
                <a:solidFill>
                  <a:srgbClr val="FF0000"/>
                </a:solidFill>
              </a:rPr>
              <a:t>living to proclaim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You've opened Heaven's gates </a:t>
            </a:r>
            <a:r>
              <a:rPr lang="en-US" sz="1800" b="1" dirty="0" smtClean="0">
                <a:solidFill>
                  <a:srgbClr val="FF0000"/>
                </a:solidFill>
              </a:rPr>
              <a:t>We rejoice </a:t>
            </a:r>
            <a:r>
              <a:rPr lang="en-US" sz="1800" b="1" dirty="0" smtClean="0">
                <a:solidFill>
                  <a:srgbClr val="FF0000"/>
                </a:solidFill>
              </a:rPr>
              <a:t>for our King is here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You are here, You are here  You come in power and majesty</a:t>
            </a:r>
            <a:br>
              <a:rPr lang="en-US" sz="1800" b="1" dirty="0" smtClean="0"/>
            </a:br>
            <a:r>
              <a:rPr lang="en-US" sz="1800" b="1" dirty="0" smtClean="0"/>
              <a:t>God, You are here, You are here  Every heart has been set free</a:t>
            </a:r>
          </a:p>
          <a:p>
            <a:pPr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2                                                                                                    The King is here, the King is here  Hallelujah, God You're here              The King is here, the King is here  Hallelujah, God You're here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3</a:t>
            </a:r>
            <a:r>
              <a:rPr lang="en-US" sz="1800" dirty="0" smtClean="0"/>
              <a:t>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We are captured by </a:t>
            </a:r>
            <a:r>
              <a:rPr lang="en-US" sz="1800" b="1" dirty="0" smtClean="0">
                <a:solidFill>
                  <a:srgbClr val="FF0000"/>
                </a:solidFill>
              </a:rPr>
              <a:t>You </a:t>
            </a:r>
            <a:r>
              <a:rPr lang="en-US" sz="1800" b="1" dirty="0" smtClean="0">
                <a:solidFill>
                  <a:srgbClr val="FF0000"/>
                </a:solidFill>
              </a:rPr>
              <a:t>Surrender to You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We'll </a:t>
            </a:r>
            <a:r>
              <a:rPr lang="en-US" sz="1800" b="1" dirty="0" smtClean="0">
                <a:solidFill>
                  <a:srgbClr val="FF0000"/>
                </a:solidFill>
              </a:rPr>
              <a:t>never be same Cause You are here                                       We're alive to praise You, Give our glory to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We'll never be same Cause You are </a:t>
            </a:r>
            <a:r>
              <a:rPr lang="en-US" sz="1800" b="1" dirty="0" smtClean="0">
                <a:solidFill>
                  <a:srgbClr val="FF0000"/>
                </a:solidFill>
              </a:rPr>
              <a:t>here(x2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19</Words>
  <Application>Microsoft Office PowerPoint</Application>
  <PresentationFormat>On-screen Show (4:3)</PresentationFormat>
  <Paragraphs>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King is Here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 is Here </dc:title>
  <dc:creator>jungyeo park</dc:creator>
  <cp:lastModifiedBy>mary</cp:lastModifiedBy>
  <cp:revision>15</cp:revision>
  <dcterms:created xsi:type="dcterms:W3CDTF">2016-03-16T10:13:05Z</dcterms:created>
  <dcterms:modified xsi:type="dcterms:W3CDTF">2018-03-30T13:10:46Z</dcterms:modified>
</cp:coreProperties>
</file>