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8B913-0C84-4E68-ADAA-53439D8D31C8}" type="datetimeFigureOut">
              <a:rPr lang="en-US" smtClean="0"/>
              <a:pPr/>
              <a:t>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C6414-1FE0-4DA1-A9E1-F91F8682D1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You Are My Heal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116632"/>
            <a:ext cx="2016224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Sanador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248472" cy="5616624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/>
                </a:solidFill>
              </a:rPr>
              <a:t>Tú calmas mis tormentas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Sostienes mi vivir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Me sanaste al estar enferma</a:t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No te alejaras de mí</a:t>
            </a:r>
            <a:r>
              <a:rPr lang="es-ES" sz="1000" b="1" dirty="0" smtClean="0">
                <a:solidFill>
                  <a:schemeClr val="tx1"/>
                </a:solidFill>
              </a:rPr>
              <a:t> </a:t>
            </a:r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Pre-Chorus                                                                </a:t>
            </a:r>
            <a:r>
              <a:rPr lang="es-ES" sz="2000" b="1" dirty="0" smtClean="0">
                <a:solidFill>
                  <a:srgbClr val="FF0000"/>
                </a:solidFill>
              </a:rPr>
              <a:t>Confío </a:t>
            </a:r>
            <a:r>
              <a:rPr lang="es-ES" sz="2000" b="1" dirty="0" smtClean="0">
                <a:solidFill>
                  <a:srgbClr val="FF0000"/>
                </a:solidFill>
              </a:rPr>
              <a:t>en </a:t>
            </a:r>
            <a:r>
              <a:rPr lang="es-ES" sz="2000" b="1" dirty="0" smtClean="0">
                <a:solidFill>
                  <a:srgbClr val="FF0000"/>
                </a:solidFill>
              </a:rPr>
              <a:t>Ti  Confío </a:t>
            </a:r>
            <a:r>
              <a:rPr lang="es-ES" sz="2000" b="1" dirty="0" smtClean="0">
                <a:solidFill>
                  <a:srgbClr val="FF0000"/>
                </a:solidFill>
              </a:rPr>
              <a:t>en Ti</a:t>
            </a:r>
          </a:p>
          <a:p>
            <a:pPr algn="l"/>
            <a:endParaRPr lang="es-E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                                                                 </a:t>
            </a:r>
            <a:r>
              <a:rPr lang="es-ES" sz="2000" b="1" dirty="0" smtClean="0">
                <a:solidFill>
                  <a:srgbClr val="FF0000"/>
                </a:solidFill>
              </a:rPr>
              <a:t>Creo que tú me has sanado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Creo que tú lo eres todo en mí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Creo que, creo que tú eres mi porción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Creo que eres más de lo que soñé</a:t>
            </a:r>
            <a:br>
              <a:rPr lang="es-ES" sz="2000" b="1" dirty="0" smtClean="0">
                <a:solidFill>
                  <a:srgbClr val="FF0000"/>
                </a:solidFill>
              </a:rPr>
            </a:br>
            <a:r>
              <a:rPr lang="es-ES" sz="2000" b="1" dirty="0" smtClean="0">
                <a:solidFill>
                  <a:srgbClr val="FF0000"/>
                </a:solidFill>
              </a:rPr>
              <a:t>Jesús eres todo en mi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                                                                             </a:t>
            </a:r>
            <a:r>
              <a:rPr lang="es-ES" sz="2000" b="1" dirty="0" smtClean="0">
                <a:solidFill>
                  <a:schemeClr val="tx1"/>
                </a:solidFill>
              </a:rPr>
              <a:t>Nada es imposible es para </a:t>
            </a:r>
            <a:r>
              <a:rPr lang="es-ES" sz="2000" b="1" dirty="0" smtClean="0">
                <a:solidFill>
                  <a:schemeClr val="tx1"/>
                </a:solidFill>
              </a:rPr>
              <a:t>ti</a:t>
            </a:r>
            <a:r>
              <a:rPr lang="es-ES" sz="2000" b="1" dirty="0" smtClean="0">
                <a:solidFill>
                  <a:schemeClr val="tx1"/>
                </a:solidFill>
              </a:rPr>
              <a:t/>
            </a:r>
            <a:br>
              <a:rPr lang="es-ES" sz="2000" b="1" dirty="0" smtClean="0">
                <a:solidFill>
                  <a:schemeClr val="tx1"/>
                </a:solidFill>
              </a:rPr>
            </a:br>
            <a:r>
              <a:rPr lang="es-ES" sz="2000" b="1" dirty="0" smtClean="0">
                <a:solidFill>
                  <a:schemeClr val="tx1"/>
                </a:solidFill>
              </a:rPr>
              <a:t>Mi mundo en tus manos </a:t>
            </a:r>
            <a:r>
              <a:rPr lang="es-ES" sz="2000" b="1" dirty="0" smtClean="0">
                <a:solidFill>
                  <a:schemeClr val="tx1"/>
                </a:solidFill>
              </a:rPr>
              <a:t>está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Sanador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Sanador</dc:title>
  <dc:creator>mary</dc:creator>
  <cp:lastModifiedBy>mary</cp:lastModifiedBy>
  <cp:revision>4</cp:revision>
  <dcterms:created xsi:type="dcterms:W3CDTF">2018-02-16T16:21:39Z</dcterms:created>
  <dcterms:modified xsi:type="dcterms:W3CDTF">2018-02-16T17:49:31Z</dcterms:modified>
</cp:coreProperties>
</file>