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0032-4266-4E53-BD26-22A09D97991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20-22C7-4C5B-98DB-91EAE8F1A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0032-4266-4E53-BD26-22A09D97991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20-22C7-4C5B-98DB-91EAE8F1A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0032-4266-4E53-BD26-22A09D97991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20-22C7-4C5B-98DB-91EAE8F1A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0032-4266-4E53-BD26-22A09D97991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20-22C7-4C5B-98DB-91EAE8F1A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0032-4266-4E53-BD26-22A09D97991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20-22C7-4C5B-98DB-91EAE8F1A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0032-4266-4E53-BD26-22A09D97991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20-22C7-4C5B-98DB-91EAE8F1A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0032-4266-4E53-BD26-22A09D97991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20-22C7-4C5B-98DB-91EAE8F1A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0032-4266-4E53-BD26-22A09D97991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20-22C7-4C5B-98DB-91EAE8F1A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0032-4266-4E53-BD26-22A09D97991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20-22C7-4C5B-98DB-91EAE8F1A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0032-4266-4E53-BD26-22A09D97991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20-22C7-4C5B-98DB-91EAE8F1A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0032-4266-4E53-BD26-22A09D97991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20-22C7-4C5B-98DB-91EAE8F1A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0032-4266-4E53-BD26-22A09D97991B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74420-22C7-4C5B-98DB-91EAE8F1AB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주 발 앞에 나 엎드려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724400" y="1371600"/>
            <a:ext cx="4419600" cy="411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e W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0" y="0"/>
            <a:ext cx="2133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One Way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533400"/>
            <a:ext cx="3657600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I lay my life down at Your feet</a:t>
            </a:r>
            <a:br>
              <a:rPr lang="en-US" sz="1600" b="1" dirty="0" smtClean="0"/>
            </a:br>
            <a:r>
              <a:rPr lang="en-US" sz="1600" b="1" dirty="0" smtClean="0"/>
              <a:t>'Cause You're the only One I need</a:t>
            </a:r>
            <a:br>
              <a:rPr lang="en-US" sz="1600" b="1" dirty="0" smtClean="0"/>
            </a:br>
            <a:r>
              <a:rPr lang="en-US" sz="1600" b="1" dirty="0" smtClean="0"/>
              <a:t>I turn to You and You are always there</a:t>
            </a:r>
            <a:br>
              <a:rPr lang="en-US" sz="1600" b="1" dirty="0" smtClean="0"/>
            </a:br>
            <a:r>
              <a:rPr lang="en-US" sz="1600" b="1" dirty="0" smtClean="0"/>
              <a:t>In troubled times it's You I seek</a:t>
            </a:r>
            <a:br>
              <a:rPr lang="en-US" sz="1600" b="1" dirty="0" smtClean="0"/>
            </a:br>
            <a:r>
              <a:rPr lang="en-US" sz="1600" b="1" dirty="0" smtClean="0"/>
              <a:t>I put You first that's all I need</a:t>
            </a:r>
            <a:br>
              <a:rPr lang="en-US" sz="1600" b="1" dirty="0" smtClean="0"/>
            </a:br>
            <a:r>
              <a:rPr lang="en-US" sz="1600" b="1" dirty="0" smtClean="0"/>
              <a:t>I humble all I am all to You</a:t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One way Jesus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You're the only One that I could live for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One way Jesus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You're the only One that I could live for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You are always Always there</a:t>
            </a:r>
            <a:br>
              <a:rPr lang="en-US" sz="1600" b="1" dirty="0" smtClean="0"/>
            </a:br>
            <a:r>
              <a:rPr lang="en-US" sz="1600" b="1" dirty="0" smtClean="0"/>
              <a:t>Every how and every where</a:t>
            </a:r>
            <a:br>
              <a:rPr lang="en-US" sz="1600" b="1" dirty="0" smtClean="0"/>
            </a:br>
            <a:r>
              <a:rPr lang="en-US" sz="1600" b="1" dirty="0" smtClean="0"/>
              <a:t>Your grace abounds so deeply within me</a:t>
            </a:r>
            <a:br>
              <a:rPr lang="en-US" sz="1600" b="1" dirty="0" smtClean="0"/>
            </a:br>
            <a:r>
              <a:rPr lang="en-US" sz="1600" b="1" dirty="0" smtClean="0"/>
              <a:t>You will never ever change</a:t>
            </a:r>
            <a:br>
              <a:rPr lang="en-US" sz="1600" b="1" dirty="0" smtClean="0"/>
            </a:br>
            <a:r>
              <a:rPr lang="en-US" sz="1600" b="1" dirty="0" smtClean="0"/>
              <a:t>Yesterday today the same</a:t>
            </a:r>
            <a:br>
              <a:rPr lang="en-US" sz="1600" b="1" dirty="0" smtClean="0"/>
            </a:br>
            <a:r>
              <a:rPr lang="en-US" sz="1600" b="1" dirty="0" smtClean="0"/>
              <a:t>Forever 'til forever meets no end</a:t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Bridge</a:t>
            </a:r>
            <a:br>
              <a:rPr lang="en-US" sz="1600" b="1" dirty="0" smtClean="0"/>
            </a:br>
            <a:r>
              <a:rPr lang="en-US" sz="1600" b="1" dirty="0" smtClean="0"/>
              <a:t>You are the Way</a:t>
            </a:r>
            <a:br>
              <a:rPr lang="en-US" sz="1600" b="1" dirty="0" smtClean="0"/>
            </a:br>
            <a:r>
              <a:rPr lang="en-US" sz="1600" b="1" dirty="0" smtClean="0"/>
              <a:t>The Truth and the Life</a:t>
            </a:r>
            <a:br>
              <a:rPr lang="en-US" sz="1600" b="1" dirty="0" smtClean="0"/>
            </a:br>
            <a:r>
              <a:rPr lang="en-US" sz="1600" b="1" dirty="0" smtClean="0"/>
              <a:t>We live by faith and not by sight For You</a:t>
            </a:r>
            <a:br>
              <a:rPr lang="en-US" sz="1600" b="1" dirty="0" smtClean="0"/>
            </a:br>
            <a:r>
              <a:rPr lang="en-US" sz="1600" b="1" dirty="0" smtClean="0"/>
              <a:t>We're living all for You(x4)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One Way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Way</dc:title>
  <dc:creator>jungyeo park</dc:creator>
  <cp:lastModifiedBy>mary</cp:lastModifiedBy>
  <cp:revision>13</cp:revision>
  <dcterms:created xsi:type="dcterms:W3CDTF">2016-03-04T10:52:30Z</dcterms:created>
  <dcterms:modified xsi:type="dcterms:W3CDTF">2018-03-01T01:52:32Z</dcterms:modified>
</cp:coreProperties>
</file>