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43BD4-F232-46C5-90DA-11FF48432053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n Calvary's Brow my Savior Die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 Calvary's Brow my Saviour Di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019800" cy="4873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On Calvary's Brow my </a:t>
            </a:r>
            <a:r>
              <a:rPr lang="en-US" sz="3600" b="1" dirty="0" smtClean="0">
                <a:solidFill>
                  <a:schemeClr val="bg1"/>
                </a:solidFill>
              </a:rPr>
              <a:t>Savior </a:t>
            </a:r>
            <a:r>
              <a:rPr lang="en-US" sz="3600" b="1" dirty="0">
                <a:solidFill>
                  <a:schemeClr val="bg1"/>
                </a:solidFill>
              </a:rPr>
              <a:t>Died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8006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1. On Calvary’s brow my Savior died </a:t>
            </a:r>
            <a:r>
              <a:rPr lang="en-US" sz="1800" b="1" dirty="0" err="1" smtClean="0">
                <a:solidFill>
                  <a:schemeClr val="bg1"/>
                </a:solidFill>
              </a:rPr>
              <a:t>’Twas</a:t>
            </a:r>
            <a:r>
              <a:rPr lang="en-US" sz="1800" b="1" dirty="0" smtClean="0">
                <a:solidFill>
                  <a:schemeClr val="bg1"/>
                </a:solidFill>
              </a:rPr>
              <a:t> there my Lord was crucified;</a:t>
            </a:r>
          </a:p>
          <a:p>
            <a:pPr marL="514350" indent="-51435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    </a:t>
            </a:r>
            <a:r>
              <a:rPr lang="en-US" sz="1800" b="1" dirty="0" err="1" smtClean="0">
                <a:solidFill>
                  <a:schemeClr val="bg1"/>
                </a:solidFill>
              </a:rPr>
              <a:t>’Twas</a:t>
            </a:r>
            <a:r>
              <a:rPr lang="en-US" sz="1800" b="1" dirty="0" smtClean="0">
                <a:solidFill>
                  <a:schemeClr val="bg1"/>
                </a:solidFill>
              </a:rPr>
              <a:t> on the cross He bled for me</a:t>
            </a:r>
          </a:p>
          <a:p>
            <a:pPr marL="514350" indent="-514350">
              <a:buNone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  And purchased there my pardon free.</a:t>
            </a:r>
          </a:p>
          <a:p>
            <a:pPr marL="514350" indent="-51435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 </a:t>
            </a:r>
          </a:p>
          <a:p>
            <a:pPr marL="514350" indent="-51435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Refrain </a:t>
            </a:r>
          </a:p>
          <a:p>
            <a:pPr marL="514350" indent="-51435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O Calvary! dark Calvary!  Where Jesus shed His blood for me;</a:t>
            </a:r>
          </a:p>
          <a:p>
            <a:pPr marL="514350" indent="-51435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O Calvary! blest Calvary!  </a:t>
            </a:r>
            <a:r>
              <a:rPr lang="en-US" sz="1800" b="1" dirty="0" err="1" smtClean="0">
                <a:solidFill>
                  <a:srgbClr val="FF0000"/>
                </a:solidFill>
              </a:rPr>
              <a:t>’Twas</a:t>
            </a:r>
            <a:r>
              <a:rPr lang="en-US" sz="1800" b="1" dirty="0" smtClean="0">
                <a:solidFill>
                  <a:srgbClr val="FF0000"/>
                </a:solidFill>
              </a:rPr>
              <a:t> there my Savior died for me.</a:t>
            </a:r>
          </a:p>
          <a:p>
            <a:pPr marL="514350" indent="-51435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2. Mid rending rocks and darkening skies </a:t>
            </a: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   My Savior bows His head and dies; The opening veil reveals the way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To life divine and endless day.</a:t>
            </a:r>
          </a:p>
          <a:p>
            <a:pPr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3. O Jesus, Lord, how can it be That  Thou </a:t>
            </a:r>
            <a:r>
              <a:rPr lang="en-US" sz="1800" b="1" dirty="0" err="1" smtClean="0">
                <a:solidFill>
                  <a:schemeClr val="bg1"/>
                </a:solidFill>
              </a:rPr>
              <a:t>shouldst</a:t>
            </a:r>
            <a:r>
              <a:rPr lang="en-US" sz="1800" b="1" dirty="0" smtClean="0">
                <a:solidFill>
                  <a:schemeClr val="bg1"/>
                </a:solidFill>
              </a:rPr>
              <a:t> give Thy life for me,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To bear the cross and agony In that dread hour on Calvary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38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 Calvary's Brow my Savior Died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Calvary's Brow my Saviour Died</dc:title>
  <dc:creator>user</dc:creator>
  <cp:lastModifiedBy>mary</cp:lastModifiedBy>
  <cp:revision>13</cp:revision>
  <dcterms:created xsi:type="dcterms:W3CDTF">2016-03-07T08:23:51Z</dcterms:created>
  <dcterms:modified xsi:type="dcterms:W3CDTF">2023-06-12T18:33:54Z</dcterms:modified>
</cp:coreProperties>
</file>