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4ABAF-519D-427C-A6FE-8AC7D36D855C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A517-07E8-4B57-80C5-0F39F68F43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it Rai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it 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0" y="152400"/>
            <a:ext cx="2438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Let it Rain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7848600" cy="5913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Chorus       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Let </a:t>
            </a:r>
            <a:r>
              <a:rPr lang="en-US" sz="2400" b="1" dirty="0">
                <a:solidFill>
                  <a:srgbClr val="FF0000"/>
                </a:solidFill>
              </a:rPr>
              <a:t>it rain, let it </a:t>
            </a:r>
            <a:r>
              <a:rPr lang="en-US" sz="2400" b="1" dirty="0" smtClean="0">
                <a:solidFill>
                  <a:srgbClr val="FF0000"/>
                </a:solidFill>
              </a:rPr>
              <a:t>rain.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                                                  Open </a:t>
            </a:r>
            <a:r>
              <a:rPr lang="en-US" sz="2400" b="1" dirty="0">
                <a:solidFill>
                  <a:srgbClr val="FF0000"/>
                </a:solidFill>
              </a:rPr>
              <a:t>the floodgates of </a:t>
            </a:r>
            <a:r>
              <a:rPr lang="en-US" sz="2400" b="1" dirty="0" smtClean="0">
                <a:solidFill>
                  <a:srgbClr val="FF0000"/>
                </a:solidFill>
              </a:rPr>
              <a:t>heaven</a:t>
            </a:r>
          </a:p>
          <a:p>
            <a:pPr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                                                                     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 reigns, let the earth be glad                 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the distance shores rejoice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Clouds and thick darkness surround Him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Righteousness and justice, are the foundation of His throne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fire goes before Him, and consumes His foes on every side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lightning lights up the world                        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earth sees and trembles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mountains melt like wax before the Lord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Before the Lord of all the earth 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Heavens proclaim His righteousness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all people's will see His Glory       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it Rain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it Rain</dc:title>
  <dc:creator>jungyeo park</dc:creator>
  <cp:lastModifiedBy>mary</cp:lastModifiedBy>
  <cp:revision>14</cp:revision>
  <dcterms:created xsi:type="dcterms:W3CDTF">2016-03-28T11:06:20Z</dcterms:created>
  <dcterms:modified xsi:type="dcterms:W3CDTF">2018-04-04T20:56:24Z</dcterms:modified>
</cp:coreProperties>
</file>