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3" autoAdjust="0"/>
    <p:restoredTop sz="94758" autoAdjust="0"/>
  </p:normalViewPr>
  <p:slideViewPr>
    <p:cSldViewPr showGuides="1">
      <p:cViewPr varScale="1">
        <p:scale>
          <a:sx n="48" d="100"/>
          <a:sy n="48" d="100"/>
        </p:scale>
        <p:origin x="-1733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3F4-EACC-4544-9257-44697E0682A1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C3D4-6389-4132-8AE6-E8485D100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3F4-EACC-4544-9257-44697E0682A1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C3D4-6389-4132-8AE6-E8485D100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3F4-EACC-4544-9257-44697E0682A1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C3D4-6389-4132-8AE6-E8485D100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3F4-EACC-4544-9257-44697E0682A1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C3D4-6389-4132-8AE6-E8485D100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3F4-EACC-4544-9257-44697E0682A1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C3D4-6389-4132-8AE6-E8485D100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3F4-EACC-4544-9257-44697E0682A1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C3D4-6389-4132-8AE6-E8485D100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3F4-EACC-4544-9257-44697E0682A1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C3D4-6389-4132-8AE6-E8485D100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3F4-EACC-4544-9257-44697E0682A1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C3D4-6389-4132-8AE6-E8485D100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3F4-EACC-4544-9257-44697E0682A1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C3D4-6389-4132-8AE6-E8485D100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3F4-EACC-4544-9257-44697E0682A1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C3D4-6389-4132-8AE6-E8485D100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3F4-EACC-4544-9257-44697E0682A1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C3D4-6389-4132-8AE6-E8485D100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9D3F4-EACC-4544-9257-44697E0682A1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2C3D4-6389-4132-8AE6-E8485D1001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3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0"/>
            <a:ext cx="43053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Let Your Glory Fall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Father of creation, unfold your sovereign plan Raise up a chosen generation </a:t>
            </a:r>
            <a:br>
              <a:rPr lang="en-US" sz="2200" b="1" dirty="0" smtClean="0"/>
            </a:br>
            <a:r>
              <a:rPr lang="en-US" sz="2200" b="1" dirty="0" smtClean="0"/>
              <a:t>That will march through the land All of creation is longing </a:t>
            </a:r>
            <a:br>
              <a:rPr lang="en-US" sz="2200" b="1" dirty="0" smtClean="0"/>
            </a:br>
            <a:r>
              <a:rPr lang="en-US" sz="2200" b="1" dirty="0" smtClean="0"/>
              <a:t>For your unveiling of power Would you release your anointing </a:t>
            </a:r>
          </a:p>
          <a:p>
            <a:pPr marL="0" indent="0">
              <a:buNone/>
            </a:pPr>
            <a:r>
              <a:rPr lang="en-US" sz="2200" b="1" dirty="0" smtClean="0"/>
              <a:t>Oh God let this be the hour </a:t>
            </a:r>
            <a:br>
              <a:rPr lang="en-US" sz="2200" b="1" dirty="0" smtClean="0"/>
            </a:br>
            <a:r>
              <a:rPr lang="en-US" sz="2200" b="1" dirty="0" smtClean="0"/>
              <a:t> </a:t>
            </a:r>
          </a:p>
          <a:p>
            <a:pPr marL="0" indent="0">
              <a:buNone/>
            </a:pP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 smtClean="0"/>
              <a:t>Ruler of the nations the world has yet to see The full release of your promise </a:t>
            </a:r>
            <a:br>
              <a:rPr lang="en-US" sz="2200" b="1" dirty="0" smtClean="0"/>
            </a:br>
            <a:r>
              <a:rPr lang="en-US" sz="2200" b="1" dirty="0" smtClean="0"/>
              <a:t>The church in victory Turn to us Lord and touch us </a:t>
            </a:r>
            <a:br>
              <a:rPr lang="en-US" sz="2200" b="1" dirty="0" smtClean="0"/>
            </a:br>
            <a:r>
              <a:rPr lang="en-US" sz="2200" b="1" dirty="0" smtClean="0"/>
              <a:t>Make us strong in your might Overcome our weakness </a:t>
            </a:r>
            <a:br>
              <a:rPr lang="en-US" sz="2200" b="1" dirty="0" smtClean="0"/>
            </a:br>
            <a:r>
              <a:rPr lang="en-US" sz="2200" b="1" dirty="0" smtClean="0"/>
              <a:t>That we could stand up and fight </a:t>
            </a:r>
            <a:br>
              <a:rPr lang="en-US" sz="2200" b="1" dirty="0" smtClean="0"/>
            </a:br>
            <a:endParaRPr lang="en-US" sz="2200" b="1" dirty="0" smtClean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 smtClean="0"/>
              <a:t>Let your glory fall in this room Let it go forth from here to the nations </a:t>
            </a:r>
            <a:br>
              <a:rPr lang="en-US" sz="2200" b="1" dirty="0" smtClean="0"/>
            </a:br>
            <a:r>
              <a:rPr lang="en-US" sz="2200" b="1" dirty="0" smtClean="0"/>
              <a:t>Let your fragrance rest in this place As we gather to seek your face</a:t>
            </a:r>
            <a:endParaRPr lang="en-US" sz="2200" b="1" dirty="0" smtClean="0"/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 smtClean="0"/>
              <a:t>Let your kingdom come Let your will be done </a:t>
            </a:r>
            <a:br>
              <a:rPr lang="en-US" sz="2200" b="1" dirty="0" smtClean="0"/>
            </a:br>
            <a:r>
              <a:rPr lang="en-US" sz="2200" b="1" dirty="0" smtClean="0"/>
              <a:t>Let us see on earth The glory of your son 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t Your Glory 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t Your Glory 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t Your Glory 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t Your Glory 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t Your Glory 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Let Your Glory Fall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Your Glory Fall</dc:title>
  <dc:creator>jungyeo park</dc:creator>
  <cp:lastModifiedBy>jungyeo park</cp:lastModifiedBy>
  <cp:revision>6</cp:revision>
  <dcterms:created xsi:type="dcterms:W3CDTF">2016-03-03T18:20:23Z</dcterms:created>
  <dcterms:modified xsi:type="dcterms:W3CDTF">2016-03-03T19:21:17Z</dcterms:modified>
</cp:coreProperties>
</file>