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58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B2CB6-15AC-418F-8F96-7BFF0588DAA7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90F64-F486-48DD-BBE4-BD7311E936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you're the sweetest name of al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you're the sweetest name of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6629400" cy="487362"/>
          </a:xfrm>
        </p:spPr>
        <p:txBody>
          <a:bodyPr>
            <a:noAutofit/>
          </a:bodyPr>
          <a:lstStyle/>
          <a:p>
            <a:r>
              <a:rPr lang="en-US" sz="3200" b="1" dirty="0"/>
              <a:t>Jesus, you're the sweetest name of all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47244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Jesus, You're the sweetest  name of all</a:t>
            </a:r>
            <a:br>
              <a:rPr lang="en-US" sz="1800" b="1" dirty="0" smtClean="0"/>
            </a:br>
            <a:r>
              <a:rPr lang="en-US" sz="1800" b="1" dirty="0" smtClean="0"/>
              <a:t>Jesus, You always hear me when I call</a:t>
            </a:r>
            <a:br>
              <a:rPr lang="en-US" sz="1800" b="1" dirty="0" smtClean="0"/>
            </a:br>
            <a:r>
              <a:rPr lang="en-US" sz="1800" b="1" dirty="0" smtClean="0"/>
              <a:t>Oh, Jesus, You lift me up each time I fall</a:t>
            </a:r>
            <a:br>
              <a:rPr lang="en-US" sz="1800" b="1" dirty="0" smtClean="0"/>
            </a:br>
            <a:r>
              <a:rPr lang="en-US" sz="1800" b="1" dirty="0" smtClean="0"/>
              <a:t>You're the sweetest, the sweetest name of all</a:t>
            </a:r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Jesus</a:t>
            </a:r>
            <a:r>
              <a:rPr lang="en-US" sz="1800" b="1" dirty="0" smtClean="0"/>
              <a:t>, how I love to praise Your name</a:t>
            </a:r>
            <a:br>
              <a:rPr lang="en-US" sz="1800" b="1" dirty="0" smtClean="0"/>
            </a:br>
            <a:r>
              <a:rPr lang="en-US" sz="1800" b="1" dirty="0" smtClean="0"/>
              <a:t>Jesus, you're still the first, the last, the same</a:t>
            </a:r>
            <a:br>
              <a:rPr lang="en-US" sz="1800" b="1" dirty="0" smtClean="0"/>
            </a:br>
            <a:r>
              <a:rPr lang="en-US" sz="1800" b="1" dirty="0" smtClean="0"/>
              <a:t>Oh, Jesus, You died and took away my shame</a:t>
            </a:r>
            <a:br>
              <a:rPr lang="en-US" sz="1800" b="1" dirty="0" smtClean="0"/>
            </a:br>
            <a:r>
              <a:rPr lang="en-US" sz="1800" b="1" dirty="0" smtClean="0"/>
              <a:t>You're the sweetest, sweetest name of all</a:t>
            </a:r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Jesus</a:t>
            </a:r>
            <a:r>
              <a:rPr lang="en-US" sz="1800" b="1" dirty="0" smtClean="0"/>
              <a:t>, You're the soon and coming King</a:t>
            </a:r>
            <a:br>
              <a:rPr lang="en-US" sz="1800" b="1" dirty="0" smtClean="0"/>
            </a:br>
            <a:r>
              <a:rPr lang="en-US" sz="1800" b="1" dirty="0" smtClean="0"/>
              <a:t>Jesus, we give the love that You can bring</a:t>
            </a:r>
            <a:br>
              <a:rPr lang="en-US" sz="1800" b="1" dirty="0" smtClean="0"/>
            </a:br>
            <a:r>
              <a:rPr lang="en-US" sz="1800" b="1" dirty="0" smtClean="0"/>
              <a:t>Oh, Jesus, we lift our voices up and sing</a:t>
            </a:r>
            <a:br>
              <a:rPr lang="en-US" sz="1800" b="1" dirty="0" smtClean="0"/>
            </a:br>
            <a:r>
              <a:rPr lang="en-US" sz="1800" b="1" dirty="0" smtClean="0"/>
              <a:t>You're the sweetest, the sweetest  name of all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you're the sweetest name of all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I OFFER MY LIFE TO YOU</dc:title>
  <dc:creator>jungyeo park</dc:creator>
  <cp:lastModifiedBy>mary</cp:lastModifiedBy>
  <cp:revision>15</cp:revision>
  <dcterms:created xsi:type="dcterms:W3CDTF">2016-03-14T12:18:21Z</dcterms:created>
  <dcterms:modified xsi:type="dcterms:W3CDTF">2018-02-22T16:03:24Z</dcterms:modified>
</cp:coreProperties>
</file>