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950AE-4D3D-4026-9002-51D169F4694D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C2F1A-4128-4116-A298-3417018549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638800" cy="487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Jesus You Are My </a:t>
            </a:r>
            <a:r>
              <a:rPr lang="en-US" b="1" dirty="0" smtClean="0">
                <a:solidFill>
                  <a:srgbClr val="FF0000"/>
                </a:solidFill>
              </a:rPr>
              <a:t>Healer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Jesus, Son of God  Only You can save me</a:t>
            </a:r>
            <a:br>
              <a:rPr lang="en-US" sz="2400" b="1" dirty="0" smtClean="0"/>
            </a:br>
            <a:r>
              <a:rPr lang="en-US" sz="2400" b="1" dirty="0" smtClean="0"/>
              <a:t>Suffering on the cross You gave Your all</a:t>
            </a:r>
            <a:br>
              <a:rPr lang="en-US" sz="2400" b="1" dirty="0" smtClean="0"/>
            </a:br>
            <a:r>
              <a:rPr lang="en-US" sz="2400" b="1" dirty="0" smtClean="0"/>
              <a:t>Willingly paid the cost for me Now I am free to worship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Lord Your name is great A refuge I can run to</a:t>
            </a:r>
            <a:br>
              <a:rPr lang="en-US" sz="2400" b="1" dirty="0" smtClean="0"/>
            </a:br>
            <a:r>
              <a:rPr lang="en-US" sz="2400" b="1" dirty="0" smtClean="0"/>
              <a:t>A shelter from the storm A faithful friend</a:t>
            </a:r>
            <a:br>
              <a:rPr lang="en-US" sz="2400" b="1" dirty="0" smtClean="0"/>
            </a:br>
            <a:r>
              <a:rPr lang="en-US" sz="2400" b="1" dirty="0" smtClean="0"/>
              <a:t>And I can depend on You My God, my King I lift my voice and worship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O Jesus, Jesus O Jesus, Jesus, Jesus…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4919008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Jesus, You are my healer  O Jesus, touch me and I will be free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Lord by Your stripes I am healed O Jesus, You are my savior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O Jesus, You are my strength and my shield I put my trust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in Your name  In Your name, Jesus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sus You Are My Hea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You Are My Healer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You Are My Healer</dc:title>
  <dc:creator>jungyeo park</dc:creator>
  <cp:lastModifiedBy>jungyeo park</cp:lastModifiedBy>
  <cp:revision>5</cp:revision>
  <dcterms:created xsi:type="dcterms:W3CDTF">2016-03-08T13:13:18Z</dcterms:created>
  <dcterms:modified xsi:type="dcterms:W3CDTF">2016-03-08T13:53:57Z</dcterms:modified>
</cp:coreProperties>
</file>