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0C390-507B-4C68-A76D-97EAB1E0DC30}" type="datetimeFigureOut">
              <a:rPr lang="en-US" smtClean="0"/>
              <a:pPr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15A62-09F7-4099-B8AD-8B7C273684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298" y="457200"/>
            <a:ext cx="9144000" cy="8382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rgbClr val="FF0000"/>
                </a:solidFill>
              </a:rPr>
              <a:t>I am the </a:t>
            </a:r>
            <a:r>
              <a:rPr lang="en-US" sz="4800" b="1" dirty="0" err="1" smtClean="0">
                <a:solidFill>
                  <a:srgbClr val="FF0000"/>
                </a:solidFill>
              </a:rPr>
              <a:t>Vine,you</a:t>
            </a:r>
            <a:r>
              <a:rPr lang="en-US" sz="4800" b="1" dirty="0" smtClean="0">
                <a:solidFill>
                  <a:srgbClr val="FF0000"/>
                </a:solidFill>
              </a:rPr>
              <a:t> are the branches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750" y="2971800"/>
            <a:ext cx="85725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Apart from the vine A branch bears no fruit</a:t>
            </a:r>
            <a:br>
              <a:rPr lang="en-US" sz="2400" b="1" dirty="0" smtClean="0"/>
            </a:br>
            <a:r>
              <a:rPr lang="en-US" sz="2400" b="1" dirty="0" smtClean="0"/>
              <a:t>For Christ is the source of all life  And all He demands</a:t>
            </a:r>
            <a:br>
              <a:rPr lang="en-US" sz="2400" b="1" dirty="0" smtClean="0"/>
            </a:br>
            <a:r>
              <a:rPr lang="en-US" sz="2400" b="1" dirty="0" smtClean="0"/>
              <a:t>As we keep His commands Is to faithfully cling to the vine</a:t>
            </a:r>
            <a:br>
              <a:rPr lang="en-US" sz="2400" b="1" dirty="0" smtClean="0"/>
            </a:b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Service is never the root of devotion It must grow as the fruit</a:t>
            </a:r>
            <a:br>
              <a:rPr lang="en-US" sz="2400" b="1" dirty="0" smtClean="0"/>
            </a:br>
            <a:r>
              <a:rPr lang="en-US" sz="2400" b="1" dirty="0" smtClean="0"/>
              <a:t>Of a life that remains in the vine Come drink your fill of new wine</a:t>
            </a:r>
            <a:br>
              <a:rPr lang="en-US" sz="2400" b="1" dirty="0" smtClean="0"/>
            </a:br>
            <a:r>
              <a:rPr lang="en-US" sz="2400" b="1" dirty="0" smtClean="0"/>
              <a:t>Come drink your fill of new wine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13716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 am the vine You are the branches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And if you remain in me Fruit will abound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Abundant in measure Come, children, taste and see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am the Vine, you are the branc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am the Vine, you are the branch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the Vine,you are the branches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the Vine, you are the branches</dc:title>
  <dc:creator>jungyeo park</dc:creator>
  <cp:lastModifiedBy>jungyeo park</cp:lastModifiedBy>
  <cp:revision>28</cp:revision>
  <dcterms:created xsi:type="dcterms:W3CDTF">2016-03-25T12:05:25Z</dcterms:created>
  <dcterms:modified xsi:type="dcterms:W3CDTF">2016-03-25T16:17:48Z</dcterms:modified>
</cp:coreProperties>
</file>