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4DD40-42B5-4F6E-BC5E-1C7245486FF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4FEE6-F685-4A2B-A49D-DEE2C8267C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You Are My Heale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ériss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2592288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Guérisseur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4032448" cy="6048672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Tu tiens chaque moment</a:t>
            </a:r>
            <a:br>
              <a:rPr lang="fr-FR" sz="2000" b="1" dirty="0" smtClean="0">
                <a:solidFill>
                  <a:schemeClr val="tx1"/>
                </a:solidFill>
              </a:rPr>
            </a:br>
            <a:r>
              <a:rPr lang="fr-FR" sz="2000" b="1" dirty="0" smtClean="0">
                <a:solidFill>
                  <a:schemeClr val="tx1"/>
                </a:solidFill>
              </a:rPr>
              <a:t>Tu calmes mes pensées</a:t>
            </a:r>
            <a:br>
              <a:rPr lang="fr-FR" sz="2000" b="1" dirty="0" smtClean="0">
                <a:solidFill>
                  <a:schemeClr val="tx1"/>
                </a:solidFill>
              </a:rPr>
            </a:br>
            <a:r>
              <a:rPr lang="fr-FR" sz="2000" b="1" dirty="0" smtClean="0">
                <a:solidFill>
                  <a:schemeClr val="tx1"/>
                </a:solidFill>
              </a:rPr>
              <a:t>Tu marches avec moi par le feu</a:t>
            </a:r>
            <a:br>
              <a:rPr lang="fr-FR" sz="2000" b="1" dirty="0" smtClean="0">
                <a:solidFill>
                  <a:schemeClr val="tx1"/>
                </a:solidFill>
              </a:rPr>
            </a:br>
            <a:r>
              <a:rPr lang="fr-FR" sz="2000" b="1" dirty="0" smtClean="0">
                <a:solidFill>
                  <a:schemeClr val="tx1"/>
                </a:solidFill>
              </a:rPr>
              <a:t>Et guéris ma </a:t>
            </a:r>
            <a:r>
              <a:rPr lang="fr-FR" sz="2000" b="1" dirty="0" smtClean="0">
                <a:solidFill>
                  <a:schemeClr val="tx1"/>
                </a:solidFill>
              </a:rPr>
              <a:t>maladie</a:t>
            </a:r>
          </a:p>
          <a:p>
            <a:pPr algn="l"/>
            <a:endParaRPr lang="fr-F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Pre-Chorus </a:t>
            </a:r>
            <a:r>
              <a:rPr lang="fr-FR" sz="2000" b="1" dirty="0" smtClean="0">
                <a:solidFill>
                  <a:srgbClr val="FF0000"/>
                </a:solidFill>
              </a:rPr>
              <a:t/>
            </a:r>
            <a:br>
              <a:rPr lang="fr-FR" sz="2000" b="1" dirty="0" smtClean="0">
                <a:solidFill>
                  <a:srgbClr val="FF0000"/>
                </a:solidFill>
              </a:rPr>
            </a:br>
            <a:r>
              <a:rPr lang="fr-FR" sz="2000" b="1" dirty="0" smtClean="0">
                <a:solidFill>
                  <a:srgbClr val="FF0000"/>
                </a:solidFill>
              </a:rPr>
              <a:t>Je crois en toi, Je crois en </a:t>
            </a:r>
            <a:r>
              <a:rPr lang="fr-FR" sz="2000" b="1" dirty="0" smtClean="0">
                <a:solidFill>
                  <a:srgbClr val="FF0000"/>
                </a:solidFill>
              </a:rPr>
              <a:t>toi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fr-FR" sz="2000" b="1" dirty="0" smtClean="0">
                <a:solidFill>
                  <a:schemeClr val="tx1"/>
                </a:solidFill>
              </a:rPr>
              <a:t/>
            </a:r>
            <a:br>
              <a:rPr lang="fr-FR" sz="2000" b="1" dirty="0" smtClean="0">
                <a:solidFill>
                  <a:schemeClr val="tx1"/>
                </a:solidFill>
              </a:rPr>
            </a:br>
            <a:r>
              <a:rPr lang="fr-FR" sz="2000" b="1" dirty="0" smtClean="0">
                <a:solidFill>
                  <a:srgbClr val="FF0000"/>
                </a:solidFill>
              </a:rPr>
              <a:t>Oui, je crois, Tu m'a guéri </a:t>
            </a:r>
            <a:br>
              <a:rPr lang="fr-FR" sz="2000" b="1" dirty="0" smtClean="0">
                <a:solidFill>
                  <a:srgbClr val="FF0000"/>
                </a:solidFill>
              </a:rPr>
            </a:br>
            <a:r>
              <a:rPr lang="fr-FR" sz="2000" b="1" dirty="0" smtClean="0">
                <a:solidFill>
                  <a:srgbClr val="FF0000"/>
                </a:solidFill>
              </a:rPr>
              <a:t>Oui, je crois, Tu es tout pour moi</a:t>
            </a:r>
            <a:br>
              <a:rPr lang="fr-FR" sz="2000" b="1" dirty="0" smtClean="0">
                <a:solidFill>
                  <a:srgbClr val="FF0000"/>
                </a:solidFill>
              </a:rPr>
            </a:br>
            <a:r>
              <a:rPr lang="fr-FR" sz="2000" b="1" dirty="0" smtClean="0">
                <a:solidFill>
                  <a:srgbClr val="FF0000"/>
                </a:solidFill>
              </a:rPr>
              <a:t>Oui, je crois, Tu es en moi</a:t>
            </a:r>
            <a:br>
              <a:rPr lang="fr-FR" sz="2000" b="1" dirty="0" smtClean="0">
                <a:solidFill>
                  <a:srgbClr val="FF0000"/>
                </a:solidFill>
              </a:rPr>
            </a:br>
            <a:r>
              <a:rPr lang="fr-FR" sz="2000" b="1" dirty="0" smtClean="0">
                <a:solidFill>
                  <a:srgbClr val="FF0000"/>
                </a:solidFill>
              </a:rPr>
              <a:t>Oui, je crois, Tu es plus que suffisant </a:t>
            </a:r>
            <a:br>
              <a:rPr lang="fr-FR" sz="2000" b="1" dirty="0" smtClean="0">
                <a:solidFill>
                  <a:srgbClr val="FF0000"/>
                </a:solidFill>
              </a:rPr>
            </a:br>
            <a:r>
              <a:rPr lang="fr-FR" sz="2000" b="1" dirty="0" smtClean="0">
                <a:solidFill>
                  <a:srgbClr val="FF0000"/>
                </a:solidFill>
              </a:rPr>
              <a:t>Jésus, j'ai besoin de </a:t>
            </a:r>
            <a:r>
              <a:rPr lang="fr-FR" sz="2000" b="1" dirty="0" smtClean="0">
                <a:solidFill>
                  <a:srgbClr val="FF0000"/>
                </a:solidFill>
              </a:rPr>
              <a:t>Toi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/>
            </a:r>
            <a:br>
              <a:rPr lang="fr-FR" sz="2000" b="1" dirty="0" smtClean="0">
                <a:solidFill>
                  <a:schemeClr val="tx1"/>
                </a:solidFill>
              </a:rPr>
            </a:br>
            <a:r>
              <a:rPr lang="fr-FR" sz="2000" b="1" dirty="0" smtClean="0">
                <a:solidFill>
                  <a:schemeClr val="tx1"/>
                </a:solidFill>
              </a:rPr>
              <a:t>Rien n'est impossible pour Toi</a:t>
            </a:r>
            <a:br>
              <a:rPr lang="fr-FR" sz="2000" b="1" dirty="0" smtClean="0">
                <a:solidFill>
                  <a:schemeClr val="tx1"/>
                </a:solidFill>
              </a:rPr>
            </a:br>
            <a:r>
              <a:rPr lang="fr-FR" sz="2000" b="1" dirty="0" smtClean="0">
                <a:solidFill>
                  <a:schemeClr val="tx1"/>
                </a:solidFill>
              </a:rPr>
              <a:t>Rien n'est impossible</a:t>
            </a:r>
            <a:br>
              <a:rPr lang="fr-FR" sz="2000" b="1" dirty="0" smtClean="0">
                <a:solidFill>
                  <a:schemeClr val="tx1"/>
                </a:solidFill>
              </a:rPr>
            </a:br>
            <a:r>
              <a:rPr lang="fr-FR" sz="2000" b="1" dirty="0" smtClean="0">
                <a:solidFill>
                  <a:schemeClr val="tx1"/>
                </a:solidFill>
              </a:rPr>
              <a:t>Rien n'est impossible pour Toi</a:t>
            </a:r>
            <a:br>
              <a:rPr lang="fr-FR" sz="2000" b="1" dirty="0" smtClean="0">
                <a:solidFill>
                  <a:schemeClr val="tx1"/>
                </a:solidFill>
              </a:rPr>
            </a:br>
            <a:r>
              <a:rPr lang="fr-FR" sz="2000" b="1" dirty="0" smtClean="0">
                <a:solidFill>
                  <a:schemeClr val="tx1"/>
                </a:solidFill>
              </a:rPr>
              <a:t>Tu tiens ma vie dans tes mains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7311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Guérisseur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Guérisseur</dc:title>
  <dc:creator>mary</dc:creator>
  <cp:lastModifiedBy>mary</cp:lastModifiedBy>
  <cp:revision>4</cp:revision>
  <dcterms:created xsi:type="dcterms:W3CDTF">2018-02-16T16:22:49Z</dcterms:created>
  <dcterms:modified xsi:type="dcterms:W3CDTF">2018-02-16T17:24:46Z</dcterms:modified>
</cp:coreProperties>
</file>