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0AEA-0BE8-44C7-A344-535802ABF4BC}" type="datetimeFigureOut">
              <a:rPr lang="en-US" smtClean="0"/>
              <a:pPr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6C1E-769E-40B4-B0A9-7A1185C76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Grace Flows Down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609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Amazing  grace  How sweet the sound</a:t>
            </a:r>
            <a:br>
              <a:rPr lang="en-US" b="1" dirty="0" smtClean="0"/>
            </a:br>
            <a:r>
              <a:rPr lang="en-US" b="1" dirty="0" smtClean="0"/>
              <a:t>Amazing  love  Now flowing down</a:t>
            </a:r>
            <a:br>
              <a:rPr lang="en-US" b="1" dirty="0" smtClean="0"/>
            </a:br>
            <a:r>
              <a:rPr lang="en-US" b="1" dirty="0" smtClean="0"/>
              <a:t>From hands and feet That were nailed to the tree</a:t>
            </a:r>
            <a:br>
              <a:rPr lang="en-US" b="1" dirty="0" smtClean="0"/>
            </a:br>
            <a:r>
              <a:rPr lang="en-US" b="1" dirty="0" smtClean="0"/>
              <a:t>As grace flows down and covers me.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It covers me  It covers me</a:t>
            </a:r>
            <a:br>
              <a:rPr lang="en-US" b="1" dirty="0" smtClean="0"/>
            </a:br>
            <a:r>
              <a:rPr lang="en-US" b="1" dirty="0" smtClean="0"/>
              <a:t>It covers me  It covers me</a:t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It covers me</a:t>
            </a:r>
            <a:br>
              <a:rPr lang="en-US" b="1" dirty="0" smtClean="0"/>
            </a:br>
            <a:r>
              <a:rPr lang="en-US" b="1" dirty="0" smtClean="0"/>
              <a:t>Grace flows down it covers me</a:t>
            </a:r>
            <a:br>
              <a:rPr lang="en-US" b="1" dirty="0" smtClean="0"/>
            </a:br>
            <a:r>
              <a:rPr lang="en-US" b="1" dirty="0" smtClean="0"/>
              <a:t>All of my sin, all of my sin, it covers all of my sin.</a:t>
            </a:r>
            <a:br>
              <a:rPr lang="en-US" b="1" dirty="0" smtClean="0"/>
            </a:br>
            <a:r>
              <a:rPr lang="en-US" b="1" dirty="0" smtClean="0"/>
              <a:t>It covers my heart, it covers my heart.</a:t>
            </a:r>
            <a:br>
              <a:rPr lang="en-US" b="1" dirty="0" smtClean="0"/>
            </a:br>
            <a:r>
              <a:rPr lang="en-US" b="1" dirty="0" smtClean="0"/>
              <a:t>Thank you Jesus. Thank you Jesus, sweet Jesus.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ce Flows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ce Flows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Grace Flows Down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Flows Down</dc:title>
  <dc:creator>jungyeo park</dc:creator>
  <cp:lastModifiedBy>jungyeo park</cp:lastModifiedBy>
  <cp:revision>8</cp:revision>
  <dcterms:created xsi:type="dcterms:W3CDTF">2016-03-12T14:17:48Z</dcterms:created>
  <dcterms:modified xsi:type="dcterms:W3CDTF">2016-03-12T15:06:26Z</dcterms:modified>
</cp:coreProperties>
</file>