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187C-97D7-4DA0-BF81-5B65B2396772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6539-DB42-4F2B-BC78-E21F33EC0A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187C-97D7-4DA0-BF81-5B65B2396772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6539-DB42-4F2B-BC78-E21F33EC0A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187C-97D7-4DA0-BF81-5B65B2396772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6539-DB42-4F2B-BC78-E21F33EC0A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187C-97D7-4DA0-BF81-5B65B2396772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6539-DB42-4F2B-BC78-E21F33EC0A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187C-97D7-4DA0-BF81-5B65B2396772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6539-DB42-4F2B-BC78-E21F33EC0A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187C-97D7-4DA0-BF81-5B65B2396772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6539-DB42-4F2B-BC78-E21F33EC0A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187C-97D7-4DA0-BF81-5B65B2396772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6539-DB42-4F2B-BC78-E21F33EC0A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187C-97D7-4DA0-BF81-5B65B2396772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6539-DB42-4F2B-BC78-E21F33EC0A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187C-97D7-4DA0-BF81-5B65B2396772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6539-DB42-4F2B-BC78-E21F33EC0A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187C-97D7-4DA0-BF81-5B65B2396772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6539-DB42-4F2B-BC78-E21F33EC0A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187C-97D7-4DA0-BF81-5B65B2396772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B6539-DB42-4F2B-BC78-E21F33EC0A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6187C-97D7-4DA0-BF81-5B65B2396772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B6539-DB42-4F2B-BC78-E21F33EC0A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d and God alon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and God al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320480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God and God alone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3816424" cy="648072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1                                                                God and God alone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Created all these things we call our own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the mighty to the small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glory in them all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God’s and God’s alone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2                                                              God and God alone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Reveals the truth of all we call unknown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the best and worst of man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Can’t change the master plan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It’s God’s and God’s alone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                                                                   God and God alone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Is fit to take the universe’s throne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Let everything that lives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Reserve its truest praise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For God and God alone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3                                                            God and God alone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be the joy of our eternal home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will be our one desire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hearts will never tire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God and God alone                        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 and God alone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and God alone </dc:title>
  <dc:creator>mary</dc:creator>
  <cp:lastModifiedBy>mary</cp:lastModifiedBy>
  <cp:revision>5</cp:revision>
  <dcterms:created xsi:type="dcterms:W3CDTF">2018-03-20T21:09:44Z</dcterms:created>
  <dcterms:modified xsi:type="dcterms:W3CDTF">2018-03-20T23:27:35Z</dcterms:modified>
</cp:coreProperties>
</file>