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78E0D-B3C9-4522-96AD-02BC422069C8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7A326-5CEC-4291-8B92-1D23907714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Breath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22860"/>
            <a:ext cx="9144000" cy="68808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eat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0" y="0"/>
            <a:ext cx="2286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Breathe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609600"/>
            <a:ext cx="42672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This is the air I breathe</a:t>
            </a:r>
            <a:br>
              <a:rPr lang="en-US" sz="2400" b="1" dirty="0" smtClean="0"/>
            </a:br>
            <a:r>
              <a:rPr lang="en-US" sz="2400" b="1" dirty="0" smtClean="0"/>
              <a:t>This is the air I breathe</a:t>
            </a:r>
            <a:br>
              <a:rPr lang="en-US" sz="2400" b="1" dirty="0" smtClean="0"/>
            </a:br>
            <a:r>
              <a:rPr lang="en-US" sz="2400" b="1" dirty="0" smtClean="0"/>
              <a:t>Your holy presence living in me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This is my daily bread</a:t>
            </a:r>
            <a:br>
              <a:rPr lang="en-US" sz="2400" b="1" dirty="0" smtClean="0"/>
            </a:br>
            <a:r>
              <a:rPr lang="en-US" sz="2400" b="1" dirty="0" smtClean="0"/>
              <a:t>This is my daily bread</a:t>
            </a:r>
            <a:br>
              <a:rPr lang="en-US" sz="2400" b="1" dirty="0" smtClean="0"/>
            </a:br>
            <a:r>
              <a:rPr lang="en-US" sz="2400" b="1" dirty="0" smtClean="0"/>
              <a:t>Your very word spoken to me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  <a:tabLst>
                <a:tab pos="0" algn="l"/>
              </a:tabLst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</a:rPr>
              <a:t>I I'm desperate for you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And I I'm lost without you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Breathe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Breathe</dc:title>
  <dc:creator>jungyeo park</dc:creator>
  <cp:lastModifiedBy>mary</cp:lastModifiedBy>
  <cp:revision>19</cp:revision>
  <dcterms:created xsi:type="dcterms:W3CDTF">2016-03-27T09:14:36Z</dcterms:created>
  <dcterms:modified xsi:type="dcterms:W3CDTF">2018-04-07T17:13:34Z</dcterms:modified>
</cp:coreProperties>
</file>