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3E538-1A30-4587-AFB3-1F3827A429A7}" type="datetimeFigureOut">
              <a:rPr lang="en-US" smtClean="0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B89E2-E4AB-4A6D-AE07-B76AA21268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autiful  Savi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autiful Sav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304800"/>
            <a:ext cx="3429000" cy="457200"/>
          </a:xfrm>
        </p:spPr>
        <p:txBody>
          <a:bodyPr>
            <a:noAutofit/>
          </a:bodyPr>
          <a:lstStyle/>
          <a:p>
            <a:r>
              <a:rPr lang="en-US" sz="3600" b="1" dirty="0"/>
              <a:t>Beautiful </a:t>
            </a:r>
            <a:r>
              <a:rPr lang="en-US" sz="3600" b="1" dirty="0" smtClean="0"/>
              <a:t> Savior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5181600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Jesus, Beautiful Savior, </a:t>
            </a:r>
            <a:br>
              <a:rPr lang="en-US" sz="1800" b="1" dirty="0" smtClean="0"/>
            </a:br>
            <a:r>
              <a:rPr lang="en-US" sz="1800" b="1" dirty="0" smtClean="0"/>
              <a:t>God of all majesty, risen king.</a:t>
            </a:r>
            <a:br>
              <a:rPr lang="en-US" sz="1800" b="1" dirty="0" smtClean="0"/>
            </a:br>
            <a:r>
              <a:rPr lang="en-US" sz="1800" b="1" dirty="0" smtClean="0"/>
              <a:t>Lamb </a:t>
            </a:r>
            <a:r>
              <a:rPr lang="en-US" sz="1800" b="1" dirty="0" smtClean="0"/>
              <a:t>of God, holy and righteous, </a:t>
            </a:r>
            <a:br>
              <a:rPr lang="en-US" sz="1800" b="1" dirty="0" smtClean="0"/>
            </a:br>
            <a:r>
              <a:rPr lang="en-US" sz="1800" b="1" dirty="0" smtClean="0"/>
              <a:t>Blessed redeemer, bright morning star.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All the heavens shout your praise,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All creation bow to worship you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>
                <a:solidFill>
                  <a:srgbClr val="FF0000"/>
                </a:solidFill>
              </a:rPr>
              <a:t>How wonderful, How beautiful,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Name above every name, exalted high,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How wonderful, How beautiful,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Jesus your name, Name above every name, Jesus.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</a:t>
            </a:r>
            <a:r>
              <a:rPr lang="en-US" sz="1800" b="1" dirty="0" smtClean="0">
                <a:solidFill>
                  <a:srgbClr val="FF0000"/>
                </a:solidFill>
              </a:rPr>
              <a:t>will sing forever, Jesus I love you, Jesus I love you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Bridge                                                                                                      I </a:t>
            </a:r>
            <a:r>
              <a:rPr lang="en-US" sz="1800" b="1" dirty="0" smtClean="0"/>
              <a:t>will sing forever, </a:t>
            </a:r>
            <a:r>
              <a:rPr lang="en-US" sz="1800" b="1" dirty="0" smtClean="0"/>
              <a:t>Jesus </a:t>
            </a:r>
            <a:r>
              <a:rPr lang="en-US" sz="1800" b="1" dirty="0" smtClean="0"/>
              <a:t>I love you, </a:t>
            </a:r>
            <a:r>
              <a:rPr lang="en-US" sz="1800" b="1" dirty="0" smtClean="0"/>
              <a:t>Jesus </a:t>
            </a:r>
            <a:r>
              <a:rPr lang="en-US" sz="1800" b="1" dirty="0" smtClean="0"/>
              <a:t>I love you.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Beautiful  Savior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Beautiful Savior </dc:title>
  <dc:creator>jungyeo park</dc:creator>
  <cp:lastModifiedBy>mary</cp:lastModifiedBy>
  <cp:revision>8</cp:revision>
  <dcterms:created xsi:type="dcterms:W3CDTF">2016-03-10T12:12:55Z</dcterms:created>
  <dcterms:modified xsi:type="dcterms:W3CDTF">2018-03-02T17:58:21Z</dcterms:modified>
</cp:coreProperties>
</file>