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792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1E8-D357-4E64-8A28-9D0CC99277F7}" type="datetimeFigureOut">
              <a:rPr lang="en-US" smtClean="0"/>
              <a:pPr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5DCB-7F51-45C1-A9FE-72B722028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1E8-D357-4E64-8A28-9D0CC99277F7}" type="datetimeFigureOut">
              <a:rPr lang="en-US" smtClean="0"/>
              <a:pPr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5DCB-7F51-45C1-A9FE-72B722028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1E8-D357-4E64-8A28-9D0CC99277F7}" type="datetimeFigureOut">
              <a:rPr lang="en-US" smtClean="0"/>
              <a:pPr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5DCB-7F51-45C1-A9FE-72B722028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1E8-D357-4E64-8A28-9D0CC99277F7}" type="datetimeFigureOut">
              <a:rPr lang="en-US" smtClean="0"/>
              <a:pPr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5DCB-7F51-45C1-A9FE-72B722028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1E8-D357-4E64-8A28-9D0CC99277F7}" type="datetimeFigureOut">
              <a:rPr lang="en-US" smtClean="0"/>
              <a:pPr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5DCB-7F51-45C1-A9FE-72B722028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1E8-D357-4E64-8A28-9D0CC99277F7}" type="datetimeFigureOut">
              <a:rPr lang="en-US" smtClean="0"/>
              <a:pPr/>
              <a:t>3/26/2016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5DCB-7F51-45C1-A9FE-72B722028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1E8-D357-4E64-8A28-9D0CC99277F7}" type="datetimeFigureOut">
              <a:rPr lang="en-US" smtClean="0"/>
              <a:pPr/>
              <a:t>3/26/2016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5DCB-7F51-45C1-A9FE-72B722028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1E8-D357-4E64-8A28-9D0CC99277F7}" type="datetimeFigureOut">
              <a:rPr lang="en-US" smtClean="0"/>
              <a:pPr/>
              <a:t>3/26/2016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5DCB-7F51-45C1-A9FE-72B722028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1E8-D357-4E64-8A28-9D0CC99277F7}" type="datetimeFigureOut">
              <a:rPr lang="en-US" smtClean="0"/>
              <a:pPr/>
              <a:t>3/26/2016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5DCB-7F51-45C1-A9FE-72B722028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1E8-D357-4E64-8A28-9D0CC99277F7}" type="datetimeFigureOut">
              <a:rPr lang="en-US" smtClean="0"/>
              <a:pPr/>
              <a:t>3/26/2016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5DCB-7F51-45C1-A9FE-72B722028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D1E8-D357-4E64-8A28-9D0CC99277F7}" type="datetimeFigureOut">
              <a:rPr lang="en-US" smtClean="0"/>
              <a:pPr/>
              <a:t>3/26/2016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5DCB-7F51-45C1-A9FE-72B722028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0D1E8-D357-4E64-8A28-9D0CC99277F7}" type="datetimeFigureOut">
              <a:rPr lang="en-US" smtClean="0"/>
              <a:pPr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A5DCB-7F51-45C1-A9FE-72B722028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8400" y="0"/>
            <a:ext cx="4724400" cy="7159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Access 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테이블 관계 설정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281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sz="2800" b="1" dirty="0" smtClean="0">
                <a:solidFill>
                  <a:srgbClr val="0070C0"/>
                </a:solidFill>
              </a:rPr>
              <a:t>테이블 관계설정</a:t>
            </a:r>
            <a:endParaRPr lang="en-US" altLang="ko-KR" sz="28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ko-KR" altLang="en-US" sz="1800" b="1" dirty="0" smtClean="0"/>
              <a:t>두 테이블 사이에서도 연관이 잇는 데이터를 연결하여 보다 효율적으로 데이터를</a:t>
            </a:r>
            <a:endParaRPr lang="en-US" altLang="ko-KR" sz="1800" b="1" dirty="0" smtClean="0"/>
          </a:p>
          <a:p>
            <a:pPr>
              <a:buNone/>
            </a:pPr>
            <a:r>
              <a:rPr lang="ko-KR" altLang="en-US" sz="1800" b="1" dirty="0" smtClean="0"/>
              <a:t> 관리할  수 있도록 하는 기능</a:t>
            </a:r>
            <a:r>
              <a:rPr lang="en-US" altLang="ko-KR" sz="1800" b="1" dirty="0" smtClean="0"/>
              <a:t>. </a:t>
            </a:r>
            <a:r>
              <a:rPr lang="ko-KR" altLang="en-US" sz="1800" b="1" dirty="0" smtClean="0"/>
              <a:t>테이블에 있는 데이터를 저장할 때  잘못된 </a:t>
            </a:r>
            <a:endParaRPr lang="en-US" altLang="ko-KR" sz="1800" b="1" dirty="0" smtClean="0"/>
          </a:p>
          <a:p>
            <a:pPr>
              <a:buNone/>
            </a:pPr>
            <a:r>
              <a:rPr lang="ko-KR" altLang="en-US" sz="1800" b="1" dirty="0" smtClean="0"/>
              <a:t>데이터의 입력을 사전에 방지하고 여러 테이블에 저장된 정보들을 연결하여 </a:t>
            </a:r>
            <a:endParaRPr lang="en-US" altLang="ko-KR" sz="1800" b="1" dirty="0" smtClean="0"/>
          </a:p>
          <a:p>
            <a:pPr>
              <a:buNone/>
            </a:pPr>
            <a:r>
              <a:rPr lang="ko-KR" altLang="en-US" sz="1800" b="1" dirty="0" smtClean="0"/>
              <a:t>가져올 수있도록 관계를 정의할  수 있음</a:t>
            </a:r>
            <a:r>
              <a:rPr lang="en-US" altLang="ko-KR" sz="1800" b="1" dirty="0" smtClean="0"/>
              <a:t>.</a:t>
            </a:r>
            <a:r>
              <a:rPr lang="ko-KR" altLang="en-US" sz="1800" b="1" dirty="0" smtClean="0"/>
              <a:t>테이블 사이의 관게를 설정하려면</a:t>
            </a:r>
            <a:endParaRPr lang="en-US" altLang="ko-KR" sz="1800" b="1" dirty="0" smtClean="0"/>
          </a:p>
          <a:p>
            <a:pPr>
              <a:buNone/>
            </a:pPr>
            <a:r>
              <a:rPr lang="ko-KR" altLang="en-US" sz="1800" b="1" dirty="0" smtClean="0"/>
              <a:t> 동일한 데이터 형식을 가지는 필즈가 종재해야 하며 기본키 또는 인덱스로 설정</a:t>
            </a:r>
            <a:endParaRPr lang="en-US" altLang="ko-KR" sz="1800" b="1" dirty="0" smtClean="0"/>
          </a:p>
          <a:p>
            <a:pPr>
              <a:buNone/>
            </a:pPr>
            <a:r>
              <a:rPr lang="ko-KR" altLang="en-US" sz="1800" b="1" dirty="0" smtClean="0"/>
              <a:t> 되어 있어야 함</a:t>
            </a:r>
            <a:r>
              <a:rPr lang="en-US" altLang="ko-KR" sz="1800" b="1" dirty="0" smtClean="0"/>
              <a:t>. </a:t>
            </a:r>
            <a:r>
              <a:rPr lang="ko-KR" altLang="en-US" sz="1800" b="1" dirty="0" smtClean="0"/>
              <a:t>기준이 되는 부모 테이블과 기본키가 설정된 필드에 의해 자식</a:t>
            </a:r>
            <a:endParaRPr lang="en-US" altLang="ko-KR" sz="1800" b="1" dirty="0" smtClean="0"/>
          </a:p>
          <a:p>
            <a:pPr>
              <a:buNone/>
            </a:pPr>
            <a:r>
              <a:rPr lang="ko-KR" altLang="en-US" sz="1800" b="1" dirty="0" smtClean="0"/>
              <a:t> 테이블 사이는 일대일</a:t>
            </a:r>
            <a:r>
              <a:rPr lang="en-US" altLang="ko-KR" sz="1800" b="1" dirty="0" smtClean="0"/>
              <a:t>, </a:t>
            </a:r>
            <a:r>
              <a:rPr lang="ko-KR" altLang="en-US" sz="1800" b="1" dirty="0" smtClean="0"/>
              <a:t>다대다 등의 관계가 형성됨</a:t>
            </a:r>
            <a:r>
              <a:rPr lang="en-US" altLang="ko-KR" sz="1800" b="1" dirty="0" smtClean="0"/>
              <a:t>.</a:t>
            </a:r>
            <a:endParaRPr lang="en-US" sz="2800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0" y="3581400"/>
            <a:ext cx="9144000" cy="2819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관계의 종류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일대일 관계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첫번째 테이블의 각 레코드와 두번째 테이블의 한 레코드가 연결되며 대부분의 경우  이러한 방식으로 관계된 정보는 같은 테이블에 저장되므로 이러한 유형의 관계는 자주 사용되지 않음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두 테이블의 공동 필드를 가지고 있어야 함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2000" b="1" dirty="0" smtClean="0"/>
              <a:t>일대다 관계</a:t>
            </a:r>
            <a:r>
              <a:rPr lang="en-US" altLang="ko-KR" sz="2000" b="1" dirty="0" smtClean="0"/>
              <a:t>:</a:t>
            </a:r>
            <a:r>
              <a:rPr lang="ko-KR" altLang="en-US" sz="2000" b="1" dirty="0" smtClean="0"/>
              <a:t>기준테이블의 특정 레코드와 관련 테이블의 여러 레코드가 대응되는 형태로 기준 테이블의 기본 키를 이용하여 관련 테이블의 해당 레코드를 모두 찾을  수 있음</a:t>
            </a:r>
            <a:r>
              <a:rPr lang="en-US" altLang="ko-KR" sz="2000" b="1" dirty="0" smtClean="0"/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다대다 관계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두 테이블 간에 여러 레코드가 서로 대응되는 형태로 연결 테이블이라 하는 세번재 테이블을 만들어 두 테이블의 기본키를 외래 키로 사용하게 함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즉 두 개의 일대다 관계의 테이블이 연결되어 만들어지는 것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2438400" y="0"/>
            <a:ext cx="4572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테이블 관계 설정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EDUMANAGEM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219200"/>
            <a:ext cx="4038600" cy="131872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INSTRUCTORINF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19200"/>
            <a:ext cx="3962400" cy="13335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6096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600" b="1" dirty="0" smtClean="0">
                <a:latin typeface="+mj-lt"/>
                <a:ea typeface="+mj-ea"/>
                <a:cs typeface="+mj-cs"/>
                <a:sym typeface="Wingdings"/>
              </a:rPr>
              <a:t> </a:t>
            </a:r>
            <a:r>
              <a:rPr lang="ko-KR" altLang="en-US" sz="2600" b="1" dirty="0" smtClean="0">
                <a:latin typeface="+mj-lt"/>
                <a:ea typeface="+mj-ea"/>
                <a:cs typeface="+mj-cs"/>
              </a:rPr>
              <a:t>다음 두 데이터시트의 테이블관계설정을 하시오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638800" y="4267200"/>
            <a:ext cx="3810000" cy="2057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2900" lvl="0" indent="-342900">
              <a:spcBef>
                <a:spcPct val="0"/>
              </a:spcBef>
              <a:defRPr/>
            </a:pPr>
            <a:r>
              <a:rPr lang="en-US" b="1" dirty="0" smtClean="0">
                <a:latin typeface="+mj-lt"/>
                <a:ea typeface="+mj-ea"/>
                <a:cs typeface="+mj-cs"/>
              </a:rPr>
              <a:t>1. DATABASE TOOL&gt; Relationships click&gt;</a:t>
            </a:r>
            <a:r>
              <a:rPr lang="en-US" b="1" dirty="0" smtClean="0"/>
              <a:t> Relationships  </a:t>
            </a:r>
            <a:r>
              <a:rPr lang="ko-KR" altLang="en-US" b="1" dirty="0" smtClean="0"/>
              <a:t>활성화</a:t>
            </a:r>
            <a:r>
              <a:rPr lang="en-US" altLang="ko-KR" b="1" dirty="0" smtClean="0"/>
              <a:t>&gt;</a:t>
            </a:r>
            <a:r>
              <a:rPr lang="ko-KR" altLang="en-US" b="1" dirty="0" smtClean="0"/>
              <a:t>기본키 설정된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을 </a:t>
            </a:r>
            <a:endParaRPr lang="en-US" altLang="ko-KR" b="1" dirty="0" smtClean="0"/>
          </a:p>
          <a:p>
            <a:pPr marL="342900" lvl="0" indent="-342900">
              <a:spcBef>
                <a:spcPct val="0"/>
              </a:spcBef>
              <a:defRPr/>
            </a:pPr>
            <a:r>
              <a:rPr lang="en-US" altLang="ko-KR" b="1" dirty="0" smtClean="0"/>
              <a:t>     2</a:t>
            </a:r>
            <a:r>
              <a:rPr lang="ko-KR" altLang="en-US" b="1" dirty="0" smtClean="0"/>
              <a:t>에 드레그해서 연결</a:t>
            </a:r>
            <a:r>
              <a:rPr lang="en-US" altLang="ko-KR" b="1" dirty="0" smtClean="0"/>
              <a:t>&gt;Edit Relationship </a:t>
            </a:r>
            <a:r>
              <a:rPr lang="ko-KR" altLang="en-US" b="1" dirty="0" smtClean="0"/>
              <a:t>활성화됨</a:t>
            </a:r>
            <a:r>
              <a:rPr lang="en-US" altLang="ko-KR" b="1" dirty="0" smtClean="0"/>
              <a:t>&gt;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pPr marL="342900" lvl="0" indent="-342900">
              <a:spcBef>
                <a:spcPct val="0"/>
              </a:spcBef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    3 </a:t>
            </a:r>
            <a:r>
              <a:rPr kumimoji="0" lang="ko-KR" alt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항상 참조 무결성 유지 체크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&gt; CREATE&gt;</a:t>
            </a:r>
            <a:r>
              <a:rPr kumimoji="0" lang="ko-KR" alt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저장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 descr="RELATI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24200"/>
            <a:ext cx="9144000" cy="105082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209800" y="3429000"/>
            <a:ext cx="9144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-228600" y="4343400"/>
            <a:ext cx="3543300" cy="1847850"/>
            <a:chOff x="-228600" y="4495800"/>
            <a:chExt cx="3543300" cy="1847850"/>
          </a:xfrm>
        </p:grpSpPr>
        <p:pic>
          <p:nvPicPr>
            <p:cNvPr id="12" name="Picture 11" descr="RELATION1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228600" y="4495800"/>
              <a:ext cx="3543300" cy="1847850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0" y="5105400"/>
              <a:ext cx="1371600" cy="228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905000" y="5334000"/>
              <a:ext cx="1371600" cy="228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2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352800" y="4267200"/>
            <a:ext cx="2286000" cy="1833563"/>
            <a:chOff x="3352800" y="4495800"/>
            <a:chExt cx="2286000" cy="1833563"/>
          </a:xfrm>
        </p:grpSpPr>
        <p:pic>
          <p:nvPicPr>
            <p:cNvPr id="15" name="Picture 14" descr="Edit Relationships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352800" y="4495800"/>
              <a:ext cx="2286000" cy="1833563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3352800" y="5486400"/>
              <a:ext cx="1371600" cy="228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dirty="0" smtClean="0">
                  <a:solidFill>
                    <a:srgbClr val="FF0000"/>
                  </a:solidFill>
                </a:rPr>
                <a:t>3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1200" y="1066800"/>
            <a:ext cx="3048000" cy="2133600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2400" b="1" dirty="0" smtClean="0"/>
              <a:t>1.</a:t>
            </a:r>
            <a:r>
              <a:rPr lang="ko-KR" altLang="en-US" sz="2400" b="1" dirty="0" smtClean="0"/>
              <a:t>선을 클릭</a:t>
            </a:r>
            <a:r>
              <a:rPr lang="en-US" altLang="ko-KR" sz="2400" b="1" dirty="0" smtClean="0"/>
              <a:t>&gt;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>EDIT Relationship</a:t>
            </a:r>
            <a:r>
              <a:rPr lang="ko-KR" altLang="en-US" sz="2400" b="1" dirty="0" smtClean="0"/>
              <a:t>과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Delete</a:t>
            </a:r>
            <a:r>
              <a:rPr lang="ko-KR" altLang="en-US" sz="2400" b="1" dirty="0" smtClean="0"/>
              <a:t>옵션 나타남</a:t>
            </a:r>
            <a:r>
              <a:rPr lang="en-US" altLang="ko-KR" sz="2400" b="1" dirty="0" smtClean="0"/>
              <a:t>.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>2. Delete</a:t>
            </a:r>
            <a:r>
              <a:rPr lang="ko-KR" altLang="en-US" sz="2400" b="1" dirty="0" smtClean="0"/>
              <a:t>클릭</a:t>
            </a:r>
            <a:r>
              <a:rPr lang="en-US" altLang="ko-KR" sz="2400" b="1" dirty="0" smtClean="0"/>
              <a:t>&gt;</a:t>
            </a:r>
            <a:br>
              <a:rPr lang="en-US" altLang="ko-KR" sz="2400" b="1" dirty="0" smtClean="0"/>
            </a:br>
            <a:r>
              <a:rPr lang="ko-KR" altLang="en-US" sz="2400" b="1" dirty="0" smtClean="0"/>
              <a:t>영구히 삭제하겠습니까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&gt;</a:t>
            </a:r>
            <a:r>
              <a:rPr lang="en-US" altLang="ko-KR" sz="2400" b="1" dirty="0" smtClean="0"/>
              <a:t>YES</a:t>
            </a:r>
            <a:endParaRPr lang="en-US" sz="2400" b="1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981200" y="0"/>
            <a:ext cx="5715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테이블 관계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설정삭제과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 관계종류 확인 방법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RELATION D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00"/>
            <a:ext cx="5410200" cy="27270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2514600" y="1828800"/>
            <a:ext cx="9144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Edit Relationship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10075"/>
            <a:ext cx="3495675" cy="24479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533400"/>
            <a:ext cx="3103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Access </a:t>
            </a:r>
            <a:r>
              <a:rPr lang="ko-KR" altLang="en-US" b="1" dirty="0" smtClean="0">
                <a:solidFill>
                  <a:srgbClr val="FF0000"/>
                </a:solidFill>
              </a:rPr>
              <a:t>테이블 관계 </a:t>
            </a:r>
            <a:r>
              <a:rPr lang="ko-KR" altLang="en-US" b="1" dirty="0" smtClean="0">
                <a:solidFill>
                  <a:srgbClr val="FF0000"/>
                </a:solidFill>
              </a:rPr>
              <a:t>설정삭제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33800"/>
            <a:ext cx="21900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관계종류 확인 방법 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715000" y="4191000"/>
            <a:ext cx="3048000" cy="2133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선을 더블클릭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&gt;</a:t>
            </a:r>
            <a:b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EDIT Relationship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의 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를 확인 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One</a:t>
            </a:r>
            <a:r>
              <a:rPr kumimoji="0" lang="en-US" altLang="ko-KR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to Many</a:t>
            </a:r>
            <a:r>
              <a:rPr kumimoji="0" lang="ko-KR" alt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일대다 관계임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3048000" y="2362200"/>
            <a:ext cx="2743200" cy="2057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066800" y="6172200"/>
            <a:ext cx="12954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362200"/>
            <a:ext cx="8229600" cy="4572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/>
              <a:t>Home&gt;Records&gt;more&gt;</a:t>
            </a:r>
            <a:r>
              <a:rPr lang="en-US" sz="2400" b="1" dirty="0" err="1" smtClean="0"/>
              <a:t>Subdatasheet</a:t>
            </a:r>
            <a:r>
              <a:rPr lang="en-US" sz="2400" b="1" dirty="0" smtClean="0"/>
              <a:t>&gt;remove</a:t>
            </a:r>
            <a:r>
              <a:rPr lang="ko-KR" altLang="en-US" sz="2400" b="1" dirty="0" smtClean="0"/>
              <a:t>클릭</a:t>
            </a:r>
            <a:endParaRPr lang="en-US" sz="2400" b="1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066800" y="0"/>
            <a:ext cx="66294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테이블 관계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설정삭제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 확인</a:t>
            </a:r>
            <a:endParaRPr lang="en-US" altLang="ko-KR" sz="3200" b="1" dirty="0" smtClean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rgbClr val="FF0000"/>
                </a:solidFill>
              </a:rPr>
              <a:t>Access </a:t>
            </a:r>
            <a:r>
              <a:rPr lang="en-US" sz="3200" b="1" dirty="0" smtClean="0">
                <a:solidFill>
                  <a:srgbClr val="FF0000"/>
                </a:solidFill>
              </a:rPr>
              <a:t>Join </a:t>
            </a:r>
            <a:r>
              <a:rPr lang="en-US" sz="3200" b="1" dirty="0" smtClean="0">
                <a:solidFill>
                  <a:srgbClr val="FF0000"/>
                </a:solidFill>
              </a:rPr>
              <a:t>type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2057400"/>
            <a:ext cx="87190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Access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테이블 관계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설정삭제하였으나 위와 같이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+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버튼이 여전히 나타날경우 </a:t>
            </a:r>
            <a:endParaRPr lang="en-US" sz="2000" dirty="0"/>
          </a:p>
        </p:txBody>
      </p:sp>
      <p:pic>
        <p:nvPicPr>
          <p:cNvPr id="6" name="Picture 5" descr="RELATIONCHE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0"/>
            <a:ext cx="8915400" cy="1371600"/>
          </a:xfrm>
          <a:prstGeom prst="rect">
            <a:avLst/>
          </a:prstGeom>
        </p:spPr>
      </p:pic>
      <p:pic>
        <p:nvPicPr>
          <p:cNvPr id="7" name="Picture 6" descr="Edit Relationship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886200"/>
            <a:ext cx="3495675" cy="24479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048000" y="4724400"/>
            <a:ext cx="990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352800"/>
            <a:ext cx="51816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1.Join type click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하면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&gt;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세가지 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join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유형 나타남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 descr="join typ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600" y="3352800"/>
            <a:ext cx="3810000" cy="1676400"/>
          </a:xfrm>
          <a:prstGeom prst="rect">
            <a:avLst/>
          </a:prstGeom>
        </p:spPr>
      </p:pic>
      <p:pic>
        <p:nvPicPr>
          <p:cNvPr id="11" name="Picture 10" descr="join type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1600" y="5105400"/>
            <a:ext cx="381000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8686800" cy="22098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/>
              <a:t>1.   </a:t>
            </a:r>
            <a:r>
              <a:rPr lang="ko-KR" altLang="en-US" sz="2400" b="1" dirty="0" smtClean="0"/>
              <a:t>다시 모든 테이블</a:t>
            </a:r>
            <a:r>
              <a:rPr lang="en-US" altLang="ko-KR" sz="2400" b="1" dirty="0" smtClean="0"/>
              <a:t>ALL Tables</a:t>
            </a:r>
            <a:r>
              <a:rPr lang="ko-KR" altLang="en-US" sz="2400" b="1" dirty="0" smtClean="0"/>
              <a:t>로 돌아가서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2.   </a:t>
            </a:r>
            <a:r>
              <a:rPr lang="ko-KR" altLang="en-US" sz="2400" b="1" dirty="0" smtClean="0"/>
              <a:t>기본키를 설정했던 테이블을 클릭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3.</a:t>
            </a:r>
            <a:r>
              <a:rPr lang="ko-KR" altLang="en-US" sz="2400" b="1" dirty="0" smtClean="0"/>
              <a:t>    </a:t>
            </a:r>
            <a:r>
              <a:rPr lang="en-US" altLang="ko-KR" sz="2400" b="1" dirty="0" smtClean="0"/>
              <a:t>+ </a:t>
            </a:r>
            <a:r>
              <a:rPr lang="ko-KR" altLang="en-US" sz="2400" b="1" dirty="0" smtClean="0"/>
              <a:t>버튼이 나타남을 확인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4.    + </a:t>
            </a:r>
            <a:r>
              <a:rPr lang="ko-KR" altLang="en-US" sz="2400" b="1" dirty="0" smtClean="0"/>
              <a:t>버튼을 더블클릭하면 하위메뉴로 아래 같이 관계설정했던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   </a:t>
            </a:r>
            <a:r>
              <a:rPr lang="ko-KR" altLang="en-US" sz="2400" b="1" dirty="0" smtClean="0"/>
              <a:t> 필드 나타남</a:t>
            </a:r>
            <a:endParaRPr lang="en-US" sz="2400" b="1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447800" y="0"/>
            <a:ext cx="6096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 </a:t>
            </a:r>
            <a:r>
              <a:rPr kumimoji="0" lang="ko-KR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테이블 관계 설정</a:t>
            </a:r>
            <a:r>
              <a:rPr lang="ko-KR" alt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확인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RELATIONCHE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8915400" cy="13716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04800" y="2286000"/>
            <a:ext cx="647700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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우선 테이블관계를 저장하고 모두 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CLOSE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함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1066800"/>
            <a:ext cx="533400" cy="990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9" name="Picture 8" descr="RELATIONCHECK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859" y="5029200"/>
            <a:ext cx="8837141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3200" b="1" dirty="0" smtClean="0">
                <a:solidFill>
                  <a:srgbClr val="FF0000"/>
                </a:solidFill>
              </a:rPr>
              <a:t>기본키있는 테이블아래 하위데이타테이블 설정방법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1524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Home&gt;Records&gt;more&gt;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Subdatasheet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&gt;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테이블 선택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&gt;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확인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&gt;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관계를 만드시겠습니까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?&gt;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예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325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Access 테이블 관계 설정</vt:lpstr>
      <vt:lpstr>Slide 2</vt:lpstr>
      <vt:lpstr>1.선을 클릭&gt; EDIT Relationship과  Delete옵션 나타남. 2. Delete클릭&gt; 영구히 삭제하겠습니까 &gt;YES</vt:lpstr>
      <vt:lpstr>Home&gt;Records&gt;more&gt;Subdatasheet&gt;remove클릭</vt:lpstr>
      <vt:lpstr>1.   다시 모든 테이블ALL Tables로 돌아가서  2.   기본키를 설정했던 테이블을 클릭 3.    + 버튼이 나타남을 확인 4.    + 버튼을 더블클릭하면 하위메뉴로 아래 같이 관계설정했던         필드 나타남</vt:lpstr>
      <vt:lpstr>기본키있는 테이블아래 하위데이타테이블 설정방법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</dc:title>
  <dc:creator>user</dc:creator>
  <cp:lastModifiedBy>user</cp:lastModifiedBy>
  <cp:revision>38</cp:revision>
  <dcterms:created xsi:type="dcterms:W3CDTF">2016-03-22T15:48:35Z</dcterms:created>
  <dcterms:modified xsi:type="dcterms:W3CDTF">2016-03-26T01:03:51Z</dcterms:modified>
</cp:coreProperties>
</file>