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E53-7FFD-48D8-B6F0-1BB81442DB9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0230-1BB2-4F83-B7A1-8577549002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O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57200"/>
            <a:ext cx="4267200" cy="2590800"/>
          </a:xfrm>
          <a:prstGeom prst="rect">
            <a:avLst/>
          </a:prstGeom>
        </p:spPr>
      </p:pic>
      <p:pic>
        <p:nvPicPr>
          <p:cNvPr id="15" name="Picture 14" descr="ASCENDING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62400"/>
            <a:ext cx="9144000" cy="9692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51054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ACCESS  SORT &amp; FILTER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2420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1.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위의 표를 큰 숫자의  학생번호로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오</a:t>
            </a:r>
            <a:r>
              <a:rPr lang="ko-KR" altLang="en-US" sz="2000" b="1" dirty="0">
                <a:latin typeface="+mj-lt"/>
                <a:ea typeface="+mj-ea"/>
                <a:cs typeface="+mj-cs"/>
                <a:sym typeface="Wingdings"/>
              </a:rPr>
              <a:t>름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차순 순으로 정렬하려면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: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000" b="1" dirty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     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우선 필드 영역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범위설</a:t>
            </a:r>
            <a:r>
              <a:rPr lang="ko-KR" altLang="en-US" sz="2000" b="1" dirty="0">
                <a:latin typeface="+mj-lt"/>
                <a:ea typeface="+mj-ea"/>
                <a:cs typeface="+mj-cs"/>
                <a:sym typeface="Wingdings"/>
              </a:rPr>
              <a:t>정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&gt; HOME&gt;SORT &amp; FILTER&gt;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A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SCENDING CLICK</a:t>
            </a:r>
          </a:p>
          <a:p>
            <a:pPr marL="457200" lvl="0" indent="-457200">
              <a:spcBef>
                <a:spcPct val="0"/>
              </a:spcBef>
              <a:defRPr/>
            </a:pP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혹은</a:t>
            </a:r>
            <a:r>
              <a:rPr lang="en-US" altLang="ko-KR" sz="2000" b="1" dirty="0">
                <a:sym typeface="Wingdings"/>
              </a:rPr>
              <a:t> </a:t>
            </a:r>
            <a:r>
              <a:rPr lang="ko-KR" altLang="en-US" sz="2000" b="1" dirty="0">
                <a:sym typeface="Wingdings"/>
              </a:rPr>
              <a:t>우선 필드 </a:t>
            </a:r>
            <a:r>
              <a:rPr lang="ko-KR" altLang="en-US" sz="2000" b="1" dirty="0" smtClean="0">
                <a:sym typeface="Wingdings"/>
              </a:rPr>
              <a:t>영역 범위설정</a:t>
            </a:r>
            <a:r>
              <a:rPr lang="en-US" altLang="ko-KR" sz="2000" b="1" dirty="0" smtClean="0">
                <a:sym typeface="Wingdings"/>
              </a:rPr>
              <a:t>&gt; </a:t>
            </a:r>
            <a:r>
              <a:rPr lang="ko-KR" altLang="en-US" sz="2000" b="1" dirty="0" smtClean="0">
                <a:sym typeface="Wingdings"/>
              </a:rPr>
              <a:t>우측 마우스</a:t>
            </a:r>
            <a:r>
              <a:rPr lang="en-US" altLang="ko-KR" sz="2000" b="1" dirty="0" smtClean="0">
                <a:sym typeface="Wingdings"/>
              </a:rPr>
              <a:t>&gt;Sort  Smallest TO </a:t>
            </a:r>
            <a:r>
              <a:rPr lang="en-US" altLang="ko-KR" sz="2000" b="1" dirty="0">
                <a:sym typeface="Wingdings"/>
              </a:rPr>
              <a:t>Largest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4343400"/>
            <a:ext cx="3810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4600" y="838200"/>
            <a:ext cx="1447800" cy="228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990997" y="1523603"/>
            <a:ext cx="2437606" cy="152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6590903" y="4000103"/>
            <a:ext cx="762794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0" y="48768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2.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위의 표를 큰 숫자의  학생번호로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오</a:t>
            </a:r>
            <a:r>
              <a:rPr lang="ko-KR" altLang="en-US" sz="2000" b="1" dirty="0">
                <a:latin typeface="+mj-lt"/>
                <a:ea typeface="+mj-ea"/>
                <a:cs typeface="+mj-cs"/>
                <a:sym typeface="Wingdings"/>
              </a:rPr>
              <a:t>름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차순 순으로 정렬하고 동순위일 경우 등록날짜기준으로 오름 차순으로 정렬하시오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: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 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우선 필드 영역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범위설</a:t>
            </a:r>
            <a:r>
              <a:rPr lang="ko-KR" altLang="en-US" sz="2000" b="1" dirty="0">
                <a:latin typeface="+mj-lt"/>
                <a:ea typeface="+mj-ea"/>
                <a:cs typeface="+mj-cs"/>
                <a:sym typeface="Wingdings"/>
              </a:rPr>
              <a:t>정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&gt; HOME&gt;SORT &amp; FILTER&gt;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A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SCENDING CLICK&gt;</a:t>
            </a:r>
          </a:p>
          <a:p>
            <a:pPr marL="457200" lvl="0" indent="-457200">
              <a:spcBef>
                <a:spcPct val="0"/>
              </a:spcBef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  Advanced&gt;</a:t>
            </a:r>
            <a:r>
              <a:rPr lang="en-US" altLang="ko-KR" sz="2000" b="1" dirty="0">
                <a:sym typeface="Wingdings"/>
              </a:rPr>
              <a:t> </a:t>
            </a:r>
            <a:r>
              <a:rPr lang="en-US" altLang="ko-KR" sz="2000" b="1" dirty="0" smtClean="0">
                <a:sym typeface="Wingdings"/>
              </a:rPr>
              <a:t>Advanced FILTER/SORT&gt;</a:t>
            </a:r>
          </a:p>
          <a:p>
            <a:pPr marL="457200" lvl="0" indent="-457200">
              <a:spcBef>
                <a:spcPct val="0"/>
              </a:spcBef>
              <a:defRPr/>
            </a:pPr>
            <a:r>
              <a:rPr lang="en-US" altLang="ko-KR" sz="2000" b="1" dirty="0" smtClean="0">
                <a:sym typeface="Wingdings"/>
              </a:rPr>
              <a:t>FIELD:REGISTERDTE SORT: </a:t>
            </a:r>
            <a:r>
              <a:rPr lang="en-US" altLang="ko-KR" sz="2000" b="1" dirty="0">
                <a:sym typeface="Wingdings"/>
              </a:rPr>
              <a:t>ASCENDING </a:t>
            </a:r>
            <a:r>
              <a:rPr lang="en-US" altLang="ko-KR" sz="2000" b="1" dirty="0" smtClean="0">
                <a:sym typeface="Wingdings"/>
              </a:rPr>
              <a:t>CLICK&gt;APPLY FILTER CLICK</a:t>
            </a:r>
          </a:p>
          <a:p>
            <a:pPr marL="457200" lvl="0" indent="-457200">
              <a:spcBef>
                <a:spcPct val="0"/>
              </a:spcBef>
              <a:defRPr/>
            </a:pP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원래 상태로 복귀하려면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: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모든 정렬지우기 클릭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15200" y="4343400"/>
            <a:ext cx="762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REGISTERDAT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5977829"/>
            <a:ext cx="2057400" cy="88017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315200" y="4572000"/>
            <a:ext cx="762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endCxn id="22" idx="2"/>
          </p:cNvCxnSpPr>
          <p:nvPr/>
        </p:nvCxnSpPr>
        <p:spPr>
          <a:xfrm flipV="1">
            <a:off x="5715000" y="4800600"/>
            <a:ext cx="1981200" cy="15232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553200" y="4572000"/>
            <a:ext cx="381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343400" y="4724400"/>
            <a:ext cx="2362200" cy="16756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685800"/>
          </a:xfrm>
        </p:spPr>
        <p:txBody>
          <a:bodyPr anchor="t">
            <a:noAutofit/>
          </a:bodyPr>
          <a:lstStyle/>
          <a:p>
            <a:pPr lvl="0" algn="l"/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1.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위의 표에서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2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번 강의실을 찾으시오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:  HOME&gt;  SORT &amp; FILTER&gt;</a:t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000" b="1" dirty="0"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 2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만 체크 만약 원래필터로복귀하려면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TOGGLE FILTER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클릭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51054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 SORT &amp; FILTER</a:t>
            </a:r>
          </a:p>
        </p:txBody>
      </p:sp>
      <p:pic>
        <p:nvPicPr>
          <p:cNvPr id="5" name="Picture 4" descr="ROOMN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81000"/>
            <a:ext cx="3200400" cy="21945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32766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2.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강의실 번호가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2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번보다 크거나 같고 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TESTROOM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인 강의실을 찾으시오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:  HOME&gt;  SORT &amp; FILTER&gt;</a:t>
            </a:r>
            <a:r>
              <a:rPr lang="en-US" altLang="ko-KR" sz="2000" b="1" dirty="0" smtClean="0">
                <a:sym typeface="Wingdings"/>
              </a:rPr>
              <a:t> </a:t>
            </a:r>
            <a:r>
              <a:rPr lang="en-US" altLang="ko-KR" sz="2000" b="1" dirty="0">
                <a:sym typeface="Wingdings"/>
              </a:rPr>
              <a:t> </a:t>
            </a:r>
            <a:r>
              <a:rPr lang="en-US" altLang="ko-KR" sz="2000" b="1" dirty="0" smtClean="0">
                <a:sym typeface="Wingdings"/>
              </a:rPr>
              <a:t>ADVANED&gt;</a:t>
            </a:r>
            <a:r>
              <a:rPr lang="en-US" altLang="ko-KR" sz="2000" b="1" dirty="0">
                <a:sym typeface="Wingdings"/>
              </a:rPr>
              <a:t> </a:t>
            </a:r>
            <a:r>
              <a:rPr lang="en-US" altLang="ko-KR" sz="2000" b="1" dirty="0" smtClean="0">
                <a:sym typeface="Wingdings"/>
              </a:rPr>
              <a:t> ADVANED </a:t>
            </a:r>
            <a:r>
              <a:rPr lang="en-US" altLang="ko-KR" sz="2000" b="1" dirty="0">
                <a:sym typeface="Wingdings"/>
              </a:rPr>
              <a:t>SORT &amp; FILTER</a:t>
            </a:r>
            <a:r>
              <a:rPr lang="en-US" altLang="ko-KR" sz="2000" b="1" dirty="0" smtClean="0">
                <a:sym typeface="Wingdings"/>
              </a:rPr>
              <a:t> &gt;  FIELD:ROOMNUM SORT:ADNANCED                                             </a:t>
            </a:r>
            <a:r>
              <a:rPr lang="en-US" altLang="ko-KR" sz="2000" b="1" dirty="0" err="1" smtClean="0">
                <a:sym typeface="Wingdings"/>
              </a:rPr>
              <a:t>Criteria:Ascending</a:t>
            </a:r>
            <a:r>
              <a:rPr lang="en-US" altLang="ko-KR" sz="2000" b="1" dirty="0" smtClean="0">
                <a:sym typeface="Wingdings"/>
              </a:rPr>
              <a:t>   Criteria:  &gt;=2 &gt;FIELD:ROOMNAME                   CRITERIA:”TESTROOM”</a:t>
            </a:r>
            <a:r>
              <a:rPr lang="en-US" altLang="ko-KR" sz="2000" b="1" dirty="0" smtClean="0">
                <a:sym typeface="Wingdings"/>
              </a:rPr>
              <a:t>&gt;APPLY FILTER</a:t>
            </a:r>
          </a:p>
          <a:p>
            <a:pPr lvl="0">
              <a:spcBef>
                <a:spcPct val="0"/>
              </a:spcBef>
            </a:pPr>
            <a:endParaRPr lang="en-US" altLang="ko-KR" sz="2000" b="1" dirty="0">
              <a:sym typeface="Wingdings"/>
            </a:endParaRPr>
          </a:p>
          <a:p>
            <a:pPr lvl="0">
              <a:spcBef>
                <a:spcPct val="0"/>
              </a:spcBef>
            </a:pPr>
            <a:endParaRPr lang="en-US" altLang="ko-KR" sz="2000" b="1" dirty="0" smtClean="0">
              <a:sym typeface="Wingdings"/>
            </a:endParaRPr>
          </a:p>
          <a:p>
            <a:pPr lvl="0">
              <a:spcBef>
                <a:spcPct val="0"/>
              </a:spcBef>
            </a:pPr>
            <a:endParaRPr lang="en-US" altLang="ko-KR" sz="2000" b="1" dirty="0">
              <a:sym typeface="Wingdings"/>
            </a:endParaRPr>
          </a:p>
          <a:p>
            <a:pPr lvl="0">
              <a:spcBef>
                <a:spcPct val="0"/>
              </a:spcBef>
            </a:pPr>
            <a:endParaRPr lang="en-US" altLang="ko-KR" sz="2000" b="1" dirty="0" smtClean="0">
              <a:sym typeface="Wingdings"/>
            </a:endParaRPr>
          </a:p>
          <a:p>
            <a:pPr lvl="0">
              <a:spcBef>
                <a:spcPct val="0"/>
              </a:spcBef>
            </a:pPr>
            <a:r>
              <a:rPr lang="en-US" altLang="ko-KR" b="1" dirty="0" smtClean="0">
                <a:sym typeface="Wingdings"/>
              </a:rPr>
              <a:t>3.</a:t>
            </a:r>
            <a:r>
              <a:rPr lang="ko-KR" altLang="en-US" b="1" dirty="0">
                <a:sym typeface="Wingdings"/>
              </a:rPr>
              <a:t> 강의실 번호가 </a:t>
            </a:r>
            <a:r>
              <a:rPr lang="en-US" altLang="ko-KR" b="1" dirty="0" smtClean="0">
                <a:sym typeface="Wingdings"/>
              </a:rPr>
              <a:t>3</a:t>
            </a:r>
            <a:r>
              <a:rPr lang="ko-KR" altLang="en-US" b="1" dirty="0" smtClean="0">
                <a:sym typeface="Wingdings"/>
              </a:rPr>
              <a:t>번보다 </a:t>
            </a:r>
            <a:r>
              <a:rPr lang="ko-KR" altLang="en-US" b="1" dirty="0">
                <a:sym typeface="Wingdings"/>
              </a:rPr>
              <a:t>크거나 </a:t>
            </a:r>
            <a:r>
              <a:rPr lang="ko-KR" altLang="en-US" b="1" dirty="0" smtClean="0">
                <a:sym typeface="Wingdings"/>
              </a:rPr>
              <a:t>혹은 강의실이름이</a:t>
            </a:r>
            <a:r>
              <a:rPr lang="en-US" altLang="ko-KR" b="1" dirty="0">
                <a:sym typeface="Wingdings"/>
              </a:rPr>
              <a:t> TESTROOM</a:t>
            </a:r>
            <a:r>
              <a:rPr lang="ko-KR" altLang="en-US" b="1" dirty="0">
                <a:sym typeface="Wingdings"/>
              </a:rPr>
              <a:t>인 강의실을 찾으시오</a:t>
            </a:r>
            <a:r>
              <a:rPr lang="en-US" altLang="ko-KR" b="1" dirty="0">
                <a:sym typeface="Wingdings"/>
              </a:rPr>
              <a:t>:  HOME&gt;  SORT &amp; FILTER&gt;</a:t>
            </a:r>
            <a:r>
              <a:rPr lang="en-US" altLang="ko-KR" b="1" dirty="0" smtClean="0">
                <a:sym typeface="Wingdings"/>
              </a:rPr>
              <a:t>  ADVANED&gt;  ADVANED SORT &amp; FILTER &gt;  FIELD:ROOMNUM SORT:ADNANCED  </a:t>
            </a:r>
            <a:r>
              <a:rPr lang="en-US" altLang="ko-KR" b="1" dirty="0" err="1" smtClean="0">
                <a:sym typeface="Wingdings"/>
              </a:rPr>
              <a:t>Criteria:Ascending</a:t>
            </a:r>
            <a:r>
              <a:rPr lang="en-US" altLang="ko-KR" b="1" dirty="0" smtClean="0">
                <a:sym typeface="Wingdings"/>
              </a:rPr>
              <a:t>   Criteria:  &gt;3  OR</a:t>
            </a:r>
            <a:r>
              <a:rPr lang="ko-KR" altLang="en-US" b="1" dirty="0" smtClean="0">
                <a:sym typeface="Wingdings"/>
              </a:rPr>
              <a:t> </a:t>
            </a:r>
            <a:r>
              <a:rPr lang="en-US" altLang="ko-KR" b="1" dirty="0" smtClean="0">
                <a:sym typeface="Wingdings"/>
              </a:rPr>
              <a:t>FIELD:ROOMNAME                   CRITERIA:”TESTROOM”&gt;APPLY FILTER</a:t>
            </a:r>
            <a:endParaRPr lang="en-US" altLang="ko-KR" sz="2000" b="1" dirty="0" smtClean="0">
              <a:sym typeface="Wingdings"/>
            </a:endParaRPr>
          </a:p>
          <a:p>
            <a:pPr lvl="0">
              <a:spcBef>
                <a:spcPct val="0"/>
              </a:spcBef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ROOMNAM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495800"/>
            <a:ext cx="2286000" cy="914400"/>
          </a:xfrm>
          <a:prstGeom prst="rect">
            <a:avLst/>
          </a:prstGeom>
        </p:spPr>
      </p:pic>
      <p:pic>
        <p:nvPicPr>
          <p:cNvPr id="8" name="Picture 7" descr="O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724400"/>
            <a:ext cx="2552700" cy="8001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96000" y="5257800"/>
            <a:ext cx="762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2"/>
          </p:cNvCxnSpPr>
          <p:nvPr/>
        </p:nvCxnSpPr>
        <p:spPr>
          <a:xfrm flipV="1">
            <a:off x="5029200" y="5486400"/>
            <a:ext cx="1447800" cy="989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5344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 SORT &amp; FILTER: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TEXT FITER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ROOMN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33400"/>
            <a:ext cx="3200400" cy="21945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981200"/>
          </a:xfrm>
        </p:spPr>
        <p:txBody>
          <a:bodyPr anchor="t">
            <a:noAutofit/>
          </a:bodyPr>
          <a:lstStyle/>
          <a:p>
            <a:pPr lvl="0" algn="l"/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1.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위의 표에서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TEXT FILTER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를 사용하여 뒷글자에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ROOM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이라 써 있는 강의실을 모두 찾으시오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: </a:t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 ROOMNAME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필</a:t>
            </a:r>
            <a:r>
              <a:rPr lang="ko-KR" altLang="en-US" sz="2000" b="1" dirty="0" smtClean="0">
                <a:sym typeface="Wingdings"/>
              </a:rPr>
              <a:t>드 범위설정</a:t>
            </a:r>
            <a:r>
              <a:rPr lang="en-US" altLang="ko-KR" sz="2000" b="1" dirty="0" smtClean="0">
                <a:sym typeface="Wingdings"/>
              </a:rPr>
              <a:t>&gt;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  HOME&gt;  FILTER&gt;  </a:t>
            </a:r>
            <a:r>
              <a:rPr lang="en-US" altLang="ko-KR" sz="2000" b="1" dirty="0" smtClean="0">
                <a:sym typeface="Wingdings"/>
              </a:rPr>
              <a:t>TEXT FILTER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000" b="1" dirty="0"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 ENDS WITH&gt;CUSTOM FILTER:ROOM </a:t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000" b="1" dirty="0">
                <a:sym typeface="Wingdings"/>
              </a:rPr>
              <a:t> </a:t>
            </a:r>
            <a:r>
              <a:rPr lang="ko-KR" altLang="en-US" sz="2000" b="1" dirty="0" smtClean="0">
                <a:sym typeface="Wingdings"/>
              </a:rPr>
              <a:t>혹은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HOME&gt; </a:t>
            </a:r>
            <a:r>
              <a:rPr lang="en-US" altLang="ko-KR" sz="2000" b="1" dirty="0">
                <a:sym typeface="Wingdings"/>
              </a:rPr>
              <a:t>SORT &amp; FILTER </a:t>
            </a:r>
            <a:r>
              <a:rPr lang="en-US" altLang="ko-KR" sz="2000" b="1" dirty="0" smtClean="0">
                <a:sym typeface="Wingdings"/>
              </a:rPr>
              <a:t>&gt;ADVANED&gt;</a:t>
            </a:r>
            <a:r>
              <a:rPr lang="en-US" altLang="ko-KR" sz="2000" b="1" dirty="0" smtClean="0">
                <a:sym typeface="Wingdings"/>
              </a:rPr>
              <a:t> ADVANED FILTER &amp; SORT &gt; LIKE </a:t>
            </a:r>
            <a:r>
              <a:rPr lang="ko-KR" altLang="en-US" sz="2000" b="1" dirty="0" smtClean="0">
                <a:sym typeface="Wingdings"/>
              </a:rPr>
              <a:t>옆에</a:t>
            </a:r>
            <a:r>
              <a:rPr lang="en-US" altLang="ko-KR" sz="2000" b="1" dirty="0" smtClean="0">
                <a:sym typeface="Wingdings"/>
              </a:rPr>
              <a:t/>
            </a:r>
            <a:br>
              <a:rPr lang="en-US" altLang="ko-KR" sz="2000" b="1" dirty="0" smtClean="0">
                <a:sym typeface="Wingdings"/>
              </a:rPr>
            </a:br>
            <a:r>
              <a:rPr lang="en-US" altLang="ko-KR" sz="2000" b="1" dirty="0" smtClean="0">
                <a:sym typeface="Wingdings"/>
              </a:rPr>
              <a:t> "*ROOM“ </a:t>
            </a:r>
            <a:r>
              <a:rPr lang="ko-KR" altLang="en-US" sz="2000" b="1" dirty="0" smtClean="0">
                <a:sym typeface="Wingdings"/>
              </a:rPr>
              <a:t>기록</a:t>
            </a:r>
            <a:r>
              <a:rPr lang="en-US" altLang="ko-KR" sz="2000" b="1" dirty="0" smtClean="0">
                <a:sym typeface="Wingdings"/>
              </a:rPr>
              <a:t>&gt;</a:t>
            </a:r>
            <a:r>
              <a:rPr lang="en-US" altLang="ko-KR" sz="2000" b="1" dirty="0" smtClean="0">
                <a:sym typeface="Wingdings"/>
              </a:rPr>
              <a:t>APPLY FILTER</a:t>
            </a:r>
            <a:r>
              <a:rPr lang="ko-KR" altLang="en-US" sz="2000" b="1" dirty="0" smtClean="0">
                <a:sym typeface="Wingdings"/>
              </a:rPr>
              <a:t> </a:t>
            </a:r>
            <a:r>
              <a:rPr lang="en-US" altLang="ko-KR" sz="2000" b="1" dirty="0" smtClean="0">
                <a:sym typeface="Wingdings"/>
              </a:rPr>
              <a:t/>
            </a:r>
            <a:br>
              <a:rPr lang="en-US" altLang="ko-KR" sz="2000" b="1" dirty="0" smtClean="0">
                <a:sym typeface="Wingdings"/>
              </a:rPr>
            </a:b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lang="en-US" altLang="ko-KR" sz="2400" b="1" dirty="0" smtClean="0">
                <a:latin typeface="+mj-lt"/>
                <a:ea typeface="+mj-ea"/>
                <a:cs typeface="+mj-cs"/>
                <a:sym typeface="Wingdings"/>
              </a:rPr>
            </a:b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72000" y="914400"/>
            <a:ext cx="1524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IK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572000"/>
            <a:ext cx="4790062" cy="1447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38600" y="5410200"/>
            <a:ext cx="914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0"/>
            <a:ext cx="7239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  SORT &amp; FILTER: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FILTER BY FORM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ROOMN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609600"/>
            <a:ext cx="3200400" cy="21945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3048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1.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위의 표에서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FORM FILTER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를 사용하여 뒷글자에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ROOM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이라 써 있거나 </a:t>
            </a:r>
            <a:r>
              <a:rPr lang="ko-KR" altLang="en-US" sz="2000" b="1" dirty="0" smtClean="0">
                <a:sym typeface="Wingdings"/>
              </a:rPr>
              <a:t>강의실번호가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3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이상인 강의실을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모두 찾으시오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: </a:t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 ROOMNAME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필드 범위설정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&gt;  HOME&gt;  FILTER&gt; 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ADVANCED&gt;FILTER BY FORM&gt;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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아래에서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OR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클릭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&gt;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커서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ROOMNUM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으로 이동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&gt;  &gt;=3</a:t>
            </a: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kumimoji="0" lang="ko-KR" alt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기록</a:t>
            </a: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&gt; APPLY FILTER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b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/>
            </a:r>
            <a:b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FORM FIL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24400"/>
            <a:ext cx="4802459" cy="12954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57200" y="4267199"/>
            <a:ext cx="6858000" cy="1676399"/>
            <a:chOff x="457200" y="4038602"/>
            <a:chExt cx="6781800" cy="1990725"/>
          </a:xfrm>
        </p:grpSpPr>
        <p:sp>
          <p:nvSpPr>
            <p:cNvPr id="8" name="Rectangle 7"/>
            <p:cNvSpPr/>
            <p:nvPr/>
          </p:nvSpPr>
          <p:spPr>
            <a:xfrm>
              <a:off x="457200" y="5033964"/>
              <a:ext cx="1447800" cy="9953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10800000" flipV="1">
              <a:off x="1436793" y="4038602"/>
              <a:ext cx="5802207" cy="15382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264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ACCESS  SORT &amp; FILTER</vt:lpstr>
      <vt:lpstr>1. 위의 표에서 2번 강의실을 찾으시오:  HOME&gt;  SORT &amp; FILTER&gt;   2만 체크 만약 원래필터로복귀하려면 TOGGLE FILTER 클릭     </vt:lpstr>
      <vt:lpstr>1. 위의 표에서 TEXT FILTER를 사용하여 뒷글자에 ROOM이라 써 있는 강의실을 모두 찾으시오:   ROOMNAME필드 범위설정&gt;  HOME&gt;  FILTER&gt;  TEXT FILTER   ENDS WITH&gt;CUSTOM FILTER:ROOM   혹은 HOME&gt; SORT &amp; FILTER &gt;ADVANED&gt; ADVANED FILTER &amp; SORT &gt; LIKE 옆에  "*ROOM“ 기록&gt;APPLY FILTER      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 SORT &amp; FILTER</dc:title>
  <dc:creator>user</dc:creator>
  <cp:lastModifiedBy>user</cp:lastModifiedBy>
  <cp:revision>32</cp:revision>
  <dcterms:created xsi:type="dcterms:W3CDTF">2016-03-22T17:45:28Z</dcterms:created>
  <dcterms:modified xsi:type="dcterms:W3CDTF">2016-03-22T20:28:04Z</dcterms:modified>
</cp:coreProperties>
</file>