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2FF79-9DE6-405C-98A6-7ABDB20ABB6B}" type="datetimeFigureOut">
              <a:rPr lang="en-US" smtClean="0"/>
              <a:pPr/>
              <a:t>3/18/2016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BF35A-B794-4C5F-8B83-1F43AA1F2CB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 descr="DATASHEET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96000" y="1066800"/>
            <a:ext cx="3048000" cy="1647825"/>
          </a:xfrm>
          <a:prstGeom prst="rect">
            <a:avLst/>
          </a:prstGeom>
        </p:spPr>
      </p:pic>
      <p:pic>
        <p:nvPicPr>
          <p:cNvPr id="5" name="Content Placeholder 4" descr="NEWTABLE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990600"/>
            <a:ext cx="6186535" cy="1905000"/>
          </a:xfrm>
          <a:ln>
            <a:solidFill>
              <a:schemeClr val="tx1"/>
            </a:solidFill>
          </a:ln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609600"/>
          </a:xfrm>
        </p:spPr>
        <p:txBody>
          <a:bodyPr>
            <a:noAutofit/>
          </a:bodyPr>
          <a:lstStyle/>
          <a:p>
            <a:r>
              <a:rPr lang="en-US" altLang="ko-KR" sz="2600" b="1" dirty="0" smtClean="0">
                <a:solidFill>
                  <a:srgbClr val="FF0000"/>
                </a:solidFill>
              </a:rPr>
              <a:t>2007 Access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데이터 입력 및 서식 파일 이용하여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table 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만들기</a:t>
            </a:r>
            <a:endParaRPr lang="en-US" sz="2600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048000"/>
            <a:ext cx="7086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1.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Create&gt;Table---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데이터시트 보기가 자동생성됨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3810000"/>
            <a:ext cx="8686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2.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Add new field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에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NAME,TAP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키 눌러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,KOREAN,TAP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키 눌러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ENGLISH 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입력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4648200"/>
            <a:ext cx="8686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3.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Table&gt;Datasheet&gt;Data type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을 이용하여 </a:t>
            </a:r>
            <a:r>
              <a:rPr lang="en-US" altLang="ko-KR" sz="2000" b="1" dirty="0" smtClean="0">
                <a:sym typeface="Wingdings"/>
              </a:rPr>
              <a:t>NAME, KOREAN, ENGLISH</a:t>
            </a:r>
            <a:r>
              <a:rPr lang="ko-KR" altLang="en-US" sz="2000" b="1" dirty="0" smtClean="0">
                <a:sym typeface="Wingdings"/>
              </a:rPr>
              <a:t>의 </a:t>
            </a:r>
            <a:r>
              <a:rPr lang="en-US" altLang="ko-KR" sz="2000" b="1" dirty="0" smtClean="0">
                <a:sym typeface="Wingdings"/>
              </a:rPr>
              <a:t>Data type</a:t>
            </a:r>
            <a:r>
              <a:rPr lang="ko-KR" altLang="en-US" sz="2000" b="1" dirty="0" smtClean="0">
                <a:sym typeface="Wingdings"/>
              </a:rPr>
              <a:t>지정해주기 </a:t>
            </a:r>
            <a:r>
              <a:rPr lang="en-US" altLang="ko-KR" sz="2000" b="1" dirty="0" smtClean="0">
                <a:sym typeface="Wingdings"/>
              </a:rPr>
              <a:t>ID</a:t>
            </a:r>
            <a:r>
              <a:rPr lang="ko-KR" altLang="en-US" sz="2000" b="1" dirty="0" smtClean="0">
                <a:sym typeface="Wingdings"/>
              </a:rPr>
              <a:t>키를 </a:t>
            </a:r>
            <a:r>
              <a:rPr lang="en-US" altLang="ko-KR" sz="2000" b="1" dirty="0" smtClean="0">
                <a:sym typeface="Wingdings"/>
              </a:rPr>
              <a:t>DELETE</a:t>
            </a:r>
            <a:r>
              <a:rPr lang="ko-KR" altLang="en-US" sz="2000" b="1" dirty="0" smtClean="0">
                <a:sym typeface="Wingdings"/>
              </a:rPr>
              <a:t>하기 위해 </a:t>
            </a:r>
            <a:r>
              <a:rPr lang="en-US" altLang="ko-KR" sz="2000" b="1" dirty="0" smtClean="0">
                <a:sym typeface="Wingdings"/>
              </a:rPr>
              <a:t>DESIGN VIEW</a:t>
            </a:r>
            <a:r>
              <a:rPr lang="ko-KR" altLang="en-US" sz="2000" b="1" dirty="0" smtClean="0">
                <a:sym typeface="Wingdings"/>
              </a:rPr>
              <a:t>로가서</a:t>
            </a:r>
            <a:r>
              <a:rPr lang="en-US" altLang="ko-KR" sz="2000" b="1" dirty="0" smtClean="0">
                <a:sym typeface="Wingdings"/>
              </a:rPr>
              <a:t>&gt;SAVE&gt;ID</a:t>
            </a:r>
            <a:r>
              <a:rPr lang="ko-KR" altLang="en-US" sz="2000" b="1" dirty="0" smtClean="0">
                <a:sym typeface="Wingdings"/>
              </a:rPr>
              <a:t>키 있는 열선택</a:t>
            </a:r>
            <a:r>
              <a:rPr lang="en-US" altLang="ko-KR" sz="2000" b="1" dirty="0" smtClean="0">
                <a:sym typeface="Wingdings"/>
              </a:rPr>
              <a:t>&gt;DELETE ROW</a:t>
            </a:r>
            <a:r>
              <a:rPr lang="ko-KR" altLang="en-US" sz="2000" b="1" dirty="0" smtClean="0">
                <a:sym typeface="Wingdings"/>
              </a:rPr>
              <a:t>키눌러 삭제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7848600" y="1371600"/>
            <a:ext cx="1066800" cy="457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4724400" y="2590800"/>
            <a:ext cx="2362200" cy="8374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4191000" y="1752600"/>
            <a:ext cx="4495800" cy="30480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>
            <a:spLocks/>
          </p:cNvSpPr>
          <p:nvPr/>
        </p:nvSpPr>
        <p:spPr>
          <a:xfrm>
            <a:off x="0" y="5791200"/>
            <a:ext cx="8001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4.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 다시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DATASHEET VIEW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로 가서 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NAME ,KOREAN, ENGLISH</a:t>
            </a:r>
            <a:r>
              <a:rPr lang="ko-KR" altLang="en-US" sz="2000" b="1" dirty="0" smtClean="0">
                <a:latin typeface="+mj-lt"/>
                <a:ea typeface="+mj-ea"/>
                <a:cs typeface="+mj-cs"/>
                <a:sym typeface="Wingdings"/>
              </a:rPr>
              <a:t>에 각 데이타 입력</a:t>
            </a:r>
            <a:r>
              <a:rPr lang="en-US" altLang="ko-KR" sz="2000" b="1" dirty="0" smtClean="0">
                <a:latin typeface="+mj-lt"/>
                <a:ea typeface="+mj-ea"/>
                <a:cs typeface="+mj-cs"/>
                <a:sym typeface="Wingdings"/>
              </a:rPr>
              <a:t>&gt;SAVE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0" y="457200"/>
            <a:ext cx="5257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600" b="1" dirty="0" smtClean="0">
                <a:latin typeface="+mj-lt"/>
                <a:ea typeface="+mj-ea"/>
                <a:cs typeface="+mj-cs"/>
                <a:sym typeface="Wingdings"/>
              </a:rPr>
              <a:t> </a:t>
            </a:r>
            <a:r>
              <a:rPr lang="ko-KR" altLang="en-US" sz="2600" b="1" dirty="0" smtClean="0">
                <a:latin typeface="+mj-lt"/>
                <a:ea typeface="+mj-ea"/>
                <a:cs typeface="+mj-cs"/>
              </a:rPr>
              <a:t>다음같은 테이블을 만드시오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609600"/>
          </a:xfrm>
        </p:spPr>
        <p:txBody>
          <a:bodyPr>
            <a:noAutofit/>
          </a:bodyPr>
          <a:lstStyle/>
          <a:p>
            <a:r>
              <a:rPr lang="en-US" altLang="ko-KR" sz="2600" b="1" dirty="0" smtClean="0">
                <a:solidFill>
                  <a:srgbClr val="FF0000"/>
                </a:solidFill>
              </a:rPr>
              <a:t>2007 Access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데이터 입력 및 서식 파일 이용하여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table 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만들기</a:t>
            </a:r>
            <a:endParaRPr lang="en-US" sz="2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457200"/>
            <a:ext cx="85344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2600" b="1" dirty="0" smtClean="0">
                <a:latin typeface="+mj-lt"/>
                <a:ea typeface="+mj-ea"/>
                <a:cs typeface="+mj-cs"/>
                <a:sym typeface="Wingdings"/>
              </a:rPr>
              <a:t> </a:t>
            </a:r>
            <a:r>
              <a:rPr lang="ko-KR" altLang="en-US" sz="2600" b="1" dirty="0" smtClean="0">
                <a:latin typeface="+mj-lt"/>
                <a:ea typeface="+mj-ea"/>
                <a:cs typeface="+mj-cs"/>
              </a:rPr>
              <a:t>다음같은 형식을 가지는   고객 정보 테이블을 만드시오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CUSTOMERINFO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914400"/>
            <a:ext cx="6350000" cy="29718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4191000"/>
            <a:ext cx="7086600" cy="45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1.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Create&gt;Table---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데이터시트 보기가 자동생성됨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44958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2.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Add new field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에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CUSTOMERNUMBER, TAP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키 눌러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,CUSTOMERNAME,TAP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키 눌러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SOCIALNUMBER,BIRTHDAY,GENDER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입력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0" y="5257800"/>
            <a:ext cx="86868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3.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Table&gt;Datasheet&gt;Data type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을 이용하여 </a:t>
            </a:r>
            <a:r>
              <a:rPr lang="en-US" altLang="ko-KR" b="1" dirty="0" smtClean="0">
                <a:sym typeface="Wingdings"/>
              </a:rPr>
              <a:t>CUSTOMERNUMBER, CUSTOMERNAME, SOCIALNUMBER,BIRTHDAY,GENDER </a:t>
            </a:r>
            <a:r>
              <a:rPr lang="ko-KR" altLang="en-US" b="1" dirty="0" smtClean="0">
                <a:sym typeface="Wingdings"/>
              </a:rPr>
              <a:t>의 </a:t>
            </a:r>
            <a:r>
              <a:rPr lang="en-US" altLang="ko-KR" b="1" dirty="0" smtClean="0">
                <a:sym typeface="Wingdings"/>
              </a:rPr>
              <a:t>Data type</a:t>
            </a:r>
            <a:r>
              <a:rPr lang="ko-KR" altLang="en-US" b="1" dirty="0" smtClean="0">
                <a:sym typeface="Wingdings"/>
              </a:rPr>
              <a:t>지정해주기 </a:t>
            </a:r>
            <a:r>
              <a:rPr lang="en-US" altLang="ko-KR" b="1" dirty="0" smtClean="0">
                <a:sym typeface="Wingdings"/>
              </a:rPr>
              <a:t>ID</a:t>
            </a:r>
            <a:r>
              <a:rPr lang="ko-KR" altLang="en-US" b="1" dirty="0" smtClean="0">
                <a:sym typeface="Wingdings"/>
              </a:rPr>
              <a:t>키를 </a:t>
            </a:r>
            <a:r>
              <a:rPr lang="en-US" altLang="ko-KR" b="1" dirty="0" smtClean="0">
                <a:sym typeface="Wingdings"/>
              </a:rPr>
              <a:t>DELETE</a:t>
            </a:r>
            <a:r>
              <a:rPr lang="ko-KR" altLang="en-US" b="1" dirty="0" smtClean="0">
                <a:sym typeface="Wingdings"/>
              </a:rPr>
              <a:t>하기 위해 </a:t>
            </a:r>
            <a:r>
              <a:rPr lang="en-US" altLang="ko-KR" b="1" dirty="0" smtClean="0">
                <a:sym typeface="Wingdings"/>
              </a:rPr>
              <a:t>DESIGN VIEW</a:t>
            </a:r>
            <a:r>
              <a:rPr lang="ko-KR" altLang="en-US" b="1" dirty="0" smtClean="0">
                <a:sym typeface="Wingdings"/>
              </a:rPr>
              <a:t>로가서</a:t>
            </a:r>
            <a:r>
              <a:rPr lang="en-US" altLang="ko-KR" b="1" dirty="0" smtClean="0">
                <a:sym typeface="Wingdings"/>
              </a:rPr>
              <a:t>&gt;SAVE&gt;ID</a:t>
            </a:r>
            <a:r>
              <a:rPr lang="ko-KR" altLang="en-US" b="1" dirty="0" smtClean="0">
                <a:sym typeface="Wingdings"/>
              </a:rPr>
              <a:t>키 있는 열선택</a:t>
            </a:r>
            <a:r>
              <a:rPr lang="en-US" altLang="ko-KR" b="1" dirty="0" smtClean="0">
                <a:sym typeface="Wingdings"/>
              </a:rPr>
              <a:t>&gt;DELETE ROW</a:t>
            </a:r>
            <a:r>
              <a:rPr lang="ko-KR" altLang="en-US" b="1" dirty="0" smtClean="0">
                <a:sym typeface="Wingdings"/>
              </a:rPr>
              <a:t>키눌러 삭제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0" y="6096000"/>
            <a:ext cx="8001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4.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다시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DATASHEET VIEW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로 가서 </a:t>
            </a:r>
            <a:r>
              <a:rPr lang="en-US" altLang="ko-KR" b="1" dirty="0" smtClean="0">
                <a:sym typeface="Wingdings"/>
              </a:rPr>
              <a:t>CUSTOMERNUMBER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 ,</a:t>
            </a:r>
            <a:r>
              <a:rPr lang="en-US" altLang="ko-KR" b="1" dirty="0" smtClean="0">
                <a:sym typeface="Wingdings"/>
              </a:rPr>
              <a:t> CUSTOMERNAME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, </a:t>
            </a:r>
            <a:r>
              <a:rPr lang="en-US" altLang="ko-KR" b="1" dirty="0" smtClean="0">
                <a:sym typeface="Wingdings"/>
              </a:rPr>
              <a:t>SOCIALNUMBER,BIRTHDAY,GENDER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에 각 데이타 입력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&gt;SAVE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609600"/>
          </a:xfrm>
        </p:spPr>
        <p:txBody>
          <a:bodyPr>
            <a:noAutofit/>
          </a:bodyPr>
          <a:lstStyle/>
          <a:p>
            <a:r>
              <a:rPr lang="en-US" altLang="ko-KR" sz="2600" b="1" dirty="0" smtClean="0">
                <a:solidFill>
                  <a:srgbClr val="FF0000"/>
                </a:solidFill>
              </a:rPr>
              <a:t>2007 Access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데이터 입력 및 서식 파일 이용하여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table 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만들기</a:t>
            </a:r>
            <a:endParaRPr lang="en-US" sz="2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762000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/>
              <a:buChar char="&amp;"/>
              <a:tabLst/>
              <a:defRPr/>
            </a:pPr>
            <a:r>
              <a:rPr lang="ko-KR" altLang="en-US" sz="2400" b="1" dirty="0" smtClean="0">
                <a:latin typeface="+mj-lt"/>
                <a:ea typeface="+mj-ea"/>
                <a:cs typeface="+mj-cs"/>
              </a:rPr>
              <a:t> 다음같은 형식을 가지는 서식파일중 연락처를 이용하여  사원 정보 테이블을 만드시오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EMPINFO2 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24000"/>
            <a:ext cx="7899400" cy="2286000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0" y="3962400"/>
            <a:ext cx="9372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Create&gt;Table TEMPLATES&gt;Contacts-----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데이터시트 보기가 자동생성됨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&gt;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삭제할 필드 삭제</a:t>
            </a:r>
            <a:endParaRPr lang="en-US" altLang="ko-KR" b="1" dirty="0" smtClean="0">
              <a:latin typeface="+mj-lt"/>
              <a:ea typeface="+mj-ea"/>
              <a:cs typeface="+mj-cs"/>
              <a:sym typeface="Wingdings"/>
            </a:endParaRPr>
          </a:p>
          <a:p>
            <a:pPr marL="342900" lvl="0" indent="-342900">
              <a:spcBef>
                <a:spcPct val="0"/>
              </a:spcBef>
            </a:pPr>
            <a:r>
              <a:rPr lang="en-US" altLang="ko-KR" b="1" dirty="0" smtClean="0">
                <a:sym typeface="Wingdings"/>
              </a:rPr>
              <a:t>     Data type</a:t>
            </a:r>
            <a:r>
              <a:rPr lang="ko-KR" altLang="en-US" b="1" dirty="0" smtClean="0">
                <a:sym typeface="Wingdings"/>
              </a:rPr>
              <a:t>지정해주기 </a:t>
            </a:r>
            <a:r>
              <a:rPr lang="en-US" altLang="ko-KR" b="1" dirty="0" smtClean="0">
                <a:sym typeface="Wingdings"/>
              </a:rPr>
              <a:t>ID</a:t>
            </a:r>
            <a:r>
              <a:rPr lang="ko-KR" altLang="en-US" b="1" dirty="0" smtClean="0">
                <a:sym typeface="Wingdings"/>
              </a:rPr>
              <a:t>키를 </a:t>
            </a:r>
            <a:r>
              <a:rPr lang="en-US" altLang="ko-KR" b="1" dirty="0" smtClean="0">
                <a:sym typeface="Wingdings"/>
              </a:rPr>
              <a:t>DELETE</a:t>
            </a:r>
            <a:r>
              <a:rPr lang="ko-KR" altLang="en-US" b="1" dirty="0" smtClean="0">
                <a:sym typeface="Wingdings"/>
              </a:rPr>
              <a:t>하기 위해 </a:t>
            </a:r>
            <a:r>
              <a:rPr lang="en-US" altLang="ko-KR" b="1" dirty="0" smtClean="0">
                <a:sym typeface="Wingdings"/>
              </a:rPr>
              <a:t>DESIGN VIEW</a:t>
            </a:r>
            <a:r>
              <a:rPr lang="ko-KR" altLang="en-US" b="1" dirty="0" smtClean="0">
                <a:sym typeface="Wingdings"/>
              </a:rPr>
              <a:t>로가서</a:t>
            </a:r>
            <a:r>
              <a:rPr lang="en-US" altLang="ko-KR" b="1" dirty="0" smtClean="0">
                <a:sym typeface="Wingdings"/>
              </a:rPr>
              <a:t>&gt;SAVE&gt;ID</a:t>
            </a:r>
            <a:r>
              <a:rPr lang="ko-KR" altLang="en-US" b="1" dirty="0" smtClean="0">
                <a:sym typeface="Wingdings"/>
              </a:rPr>
              <a:t>키 있는 열선택</a:t>
            </a:r>
            <a:r>
              <a:rPr lang="en-US" altLang="ko-KR" b="1" dirty="0" smtClean="0">
                <a:sym typeface="Wingdings"/>
              </a:rPr>
              <a:t>&gt;DELETE ROW</a:t>
            </a:r>
            <a:r>
              <a:rPr lang="ko-KR" altLang="en-US" b="1" dirty="0" smtClean="0">
                <a:sym typeface="Wingdings"/>
              </a:rPr>
              <a:t>키눌러 삭제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 descr="contact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800600"/>
            <a:ext cx="9144000" cy="28466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5105400"/>
            <a:ext cx="91440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2.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Add new field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에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COMPANY ,CUSTOMERNAME,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Email </a:t>
            </a:r>
            <a:r>
              <a:rPr lang="en-US" altLang="ko-KR" b="1" dirty="0" err="1" smtClean="0">
                <a:latin typeface="+mj-lt"/>
                <a:ea typeface="+mj-ea"/>
                <a:cs typeface="+mj-cs"/>
                <a:sym typeface="Wingdings"/>
              </a:rPr>
              <a:t>address,Job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err="1" smtClean="0">
                <a:latin typeface="+mj-lt"/>
                <a:ea typeface="+mj-ea"/>
                <a:cs typeface="+mj-cs"/>
                <a:sym typeface="Wingdings"/>
              </a:rPr>
              <a:t>title,Moblie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 phone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제외한 필드 삭제</a:t>
            </a:r>
            <a:r>
              <a:rPr lang="en-US" altLang="ko-KR" b="1" dirty="0" smtClean="0">
                <a:sym typeface="Wingdings"/>
              </a:rPr>
              <a:t> Datasheet&gt;Data type</a:t>
            </a:r>
            <a:r>
              <a:rPr lang="ko-KR" altLang="en-US" b="1" dirty="0" smtClean="0">
                <a:sym typeface="Wingdings"/>
              </a:rPr>
              <a:t>을 이용하여</a:t>
            </a:r>
            <a:r>
              <a:rPr lang="en-US" altLang="ko-KR" b="1" dirty="0" smtClean="0">
                <a:sym typeface="Wingdings"/>
              </a:rPr>
              <a:t> Data type</a:t>
            </a:r>
            <a:r>
              <a:rPr lang="ko-KR" altLang="en-US" b="1" dirty="0" smtClean="0">
                <a:sym typeface="Wingdings"/>
              </a:rPr>
              <a:t>지정해주기 지정해주기 </a:t>
            </a:r>
            <a:r>
              <a:rPr lang="en-US" altLang="ko-KR" b="1" dirty="0" smtClean="0">
                <a:sym typeface="Wingdings"/>
              </a:rPr>
              <a:t>ID</a:t>
            </a:r>
            <a:r>
              <a:rPr lang="ko-KR" altLang="en-US" b="1" dirty="0" smtClean="0">
                <a:sym typeface="Wingdings"/>
              </a:rPr>
              <a:t>키를 </a:t>
            </a:r>
            <a:r>
              <a:rPr lang="en-US" altLang="ko-KR" b="1" dirty="0" smtClean="0">
                <a:sym typeface="Wingdings"/>
              </a:rPr>
              <a:t>DELETE</a:t>
            </a:r>
            <a:r>
              <a:rPr lang="ko-KR" altLang="en-US" b="1" dirty="0" smtClean="0">
                <a:sym typeface="Wingdings"/>
              </a:rPr>
              <a:t>하기 위해 </a:t>
            </a:r>
            <a:r>
              <a:rPr lang="en-US" altLang="ko-KR" b="1" dirty="0" smtClean="0">
                <a:sym typeface="Wingdings"/>
              </a:rPr>
              <a:t>DESIGN VIEW</a:t>
            </a:r>
            <a:r>
              <a:rPr lang="ko-KR" altLang="en-US" b="1" dirty="0" smtClean="0">
                <a:sym typeface="Wingdings"/>
              </a:rPr>
              <a:t>로가서</a:t>
            </a:r>
            <a:r>
              <a:rPr lang="en-US" altLang="ko-KR" b="1" dirty="0" smtClean="0">
                <a:sym typeface="Wingdings"/>
              </a:rPr>
              <a:t>&gt;SAVE&gt;ID</a:t>
            </a:r>
            <a:r>
              <a:rPr lang="ko-KR" altLang="en-US" b="1" dirty="0" smtClean="0">
                <a:sym typeface="Wingdings"/>
              </a:rPr>
              <a:t>키 있는 열선택</a:t>
            </a:r>
            <a:r>
              <a:rPr lang="en-US" altLang="ko-KR" b="1" dirty="0" smtClean="0">
                <a:sym typeface="Wingdings"/>
              </a:rPr>
              <a:t>&gt;DELETE ROW</a:t>
            </a:r>
            <a:r>
              <a:rPr lang="ko-KR" altLang="en-US" b="1" dirty="0" smtClean="0">
                <a:sym typeface="Wingdings"/>
              </a:rPr>
              <a:t>키눌러 삭제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3.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다시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DATASHEET VIEW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로 가서 </a:t>
            </a:r>
            <a:r>
              <a:rPr lang="en-US" altLang="ko-KR" b="1" dirty="0" smtClean="0">
                <a:sym typeface="Wingdings"/>
              </a:rPr>
              <a:t>COMPANY ,CUSTOMERNAME,</a:t>
            </a:r>
            <a:r>
              <a:rPr lang="ko-KR" altLang="en-US" b="1" dirty="0" smtClean="0">
                <a:sym typeface="Wingdings"/>
              </a:rPr>
              <a:t> </a:t>
            </a:r>
            <a:r>
              <a:rPr lang="en-US" altLang="ko-KR" b="1" dirty="0" smtClean="0">
                <a:sym typeface="Wingdings"/>
              </a:rPr>
              <a:t>Email </a:t>
            </a:r>
            <a:r>
              <a:rPr lang="en-US" altLang="ko-KR" b="1" dirty="0" err="1" smtClean="0">
                <a:sym typeface="Wingdings"/>
              </a:rPr>
              <a:t>AddressR</a:t>
            </a:r>
            <a:r>
              <a:rPr lang="en-US" altLang="ko-KR" b="1" dirty="0" smtClean="0">
                <a:sym typeface="Wingdings"/>
              </a:rPr>
              <a:t>, Job title, </a:t>
            </a:r>
            <a:r>
              <a:rPr lang="en-US" altLang="ko-KR" b="1" dirty="0" err="1" smtClean="0">
                <a:sym typeface="Wingdings"/>
              </a:rPr>
              <a:t>Moblie</a:t>
            </a:r>
            <a:r>
              <a:rPr lang="en-US" altLang="ko-KR" b="1" dirty="0" smtClean="0">
                <a:sym typeface="Wingdings"/>
              </a:rPr>
              <a:t> phone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에 각 데이타 입력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&gt;SAVE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8600" y="0"/>
            <a:ext cx="8915400" cy="609600"/>
          </a:xfrm>
        </p:spPr>
        <p:txBody>
          <a:bodyPr>
            <a:noAutofit/>
          </a:bodyPr>
          <a:lstStyle/>
          <a:p>
            <a:r>
              <a:rPr lang="en-US" altLang="ko-KR" sz="2600" b="1" dirty="0" smtClean="0">
                <a:solidFill>
                  <a:srgbClr val="FF0000"/>
                </a:solidFill>
              </a:rPr>
              <a:t>2007 Access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데이터 입력 및 서식 파일 이용하여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table 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만들기</a:t>
            </a:r>
            <a:endParaRPr lang="en-US" sz="2600" dirty="0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228600" y="533400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/>
              <a:buChar char="&amp;"/>
              <a:tabLst/>
              <a:defRPr/>
            </a:pPr>
            <a:r>
              <a:rPr lang="ko-KR" altLang="en-US" sz="2400" b="1" dirty="0" smtClean="0">
                <a:latin typeface="+mj-lt"/>
                <a:ea typeface="+mj-ea"/>
                <a:cs typeface="+mj-cs"/>
              </a:rPr>
              <a:t> 다음같은 형식을 가지는 서식파일중 자산를 이용하여  상품 테이블을 만드시오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962400"/>
            <a:ext cx="9372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Create&gt;Table TEMPLATES&gt;ASSETS-----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데이터시트 보기가 자동생성됨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&gt;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삭제할 필드 삭제</a:t>
            </a:r>
            <a:endParaRPr lang="en-US" altLang="ko-KR" b="1" dirty="0" smtClean="0">
              <a:latin typeface="+mj-lt"/>
              <a:ea typeface="+mj-ea"/>
              <a:cs typeface="+mj-cs"/>
              <a:sym typeface="Wingdings"/>
            </a:endParaRPr>
          </a:p>
          <a:p>
            <a:pPr marL="342900" lvl="0" indent="-342900">
              <a:spcBef>
                <a:spcPct val="0"/>
              </a:spcBef>
            </a:pPr>
            <a:r>
              <a:rPr lang="en-US" altLang="ko-KR" b="1" dirty="0" smtClean="0">
                <a:sym typeface="Wingdings"/>
              </a:rPr>
              <a:t>     Data type</a:t>
            </a:r>
            <a:r>
              <a:rPr lang="ko-KR" altLang="en-US" b="1" dirty="0" smtClean="0">
                <a:sym typeface="Wingdings"/>
              </a:rPr>
              <a:t>지정해주기 </a:t>
            </a:r>
            <a:r>
              <a:rPr lang="en-US" altLang="ko-KR" b="1" dirty="0" smtClean="0">
                <a:sym typeface="Wingdings"/>
              </a:rPr>
              <a:t>ID</a:t>
            </a:r>
            <a:r>
              <a:rPr lang="ko-KR" altLang="en-US" b="1" dirty="0" smtClean="0">
                <a:sym typeface="Wingdings"/>
              </a:rPr>
              <a:t>키를 </a:t>
            </a:r>
            <a:r>
              <a:rPr lang="en-US" altLang="ko-KR" b="1" dirty="0" smtClean="0">
                <a:sym typeface="Wingdings"/>
              </a:rPr>
              <a:t>DELETE</a:t>
            </a:r>
            <a:r>
              <a:rPr lang="ko-KR" altLang="en-US" b="1" dirty="0" smtClean="0">
                <a:sym typeface="Wingdings"/>
              </a:rPr>
              <a:t>하기 위해 </a:t>
            </a:r>
            <a:r>
              <a:rPr lang="en-US" altLang="ko-KR" b="1" dirty="0" smtClean="0">
                <a:sym typeface="Wingdings"/>
              </a:rPr>
              <a:t>DESIGN VIEW</a:t>
            </a:r>
            <a:r>
              <a:rPr lang="ko-KR" altLang="en-US" b="1" dirty="0" smtClean="0">
                <a:sym typeface="Wingdings"/>
              </a:rPr>
              <a:t>로가서</a:t>
            </a:r>
            <a:r>
              <a:rPr lang="en-US" altLang="ko-KR" b="1" dirty="0" smtClean="0">
                <a:sym typeface="Wingdings"/>
              </a:rPr>
              <a:t>&gt;SAVE&gt;ID</a:t>
            </a:r>
            <a:r>
              <a:rPr lang="ko-KR" altLang="en-US" b="1" dirty="0" smtClean="0">
                <a:sym typeface="Wingdings"/>
              </a:rPr>
              <a:t>키 있는 열선택</a:t>
            </a:r>
            <a:r>
              <a:rPr lang="en-US" altLang="ko-KR" b="1" dirty="0" smtClean="0">
                <a:sym typeface="Wingdings"/>
              </a:rPr>
              <a:t>&gt;DELETE ROW</a:t>
            </a:r>
            <a:r>
              <a:rPr lang="ko-KR" altLang="en-US" b="1" dirty="0" smtClean="0">
                <a:sym typeface="Wingdings"/>
              </a:rPr>
              <a:t>키눌러 삭제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8" name="Picture 7" descr="contact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800600"/>
            <a:ext cx="9144000" cy="284665"/>
          </a:xfrm>
          <a:prstGeom prst="rect">
            <a:avLst/>
          </a:prstGeom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0" y="5105400"/>
            <a:ext cx="9144000" cy="1066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2.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Add new field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에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ITEMCODE ,ITEMAME,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UNIT </a:t>
            </a:r>
            <a:r>
              <a:rPr lang="en-US" altLang="ko-KR" b="1" dirty="0" err="1" smtClean="0">
                <a:latin typeface="+mj-lt"/>
                <a:ea typeface="+mj-ea"/>
                <a:cs typeface="+mj-cs"/>
                <a:sym typeface="Wingdings"/>
              </a:rPr>
              <a:t>PRICE,Manufacturer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제외한 필드 삭제</a:t>
            </a:r>
            <a:r>
              <a:rPr lang="en-US" altLang="ko-KR" b="1" dirty="0" smtClean="0">
                <a:sym typeface="Wingdings"/>
              </a:rPr>
              <a:t> Datasheet&gt;Data type</a:t>
            </a:r>
            <a:r>
              <a:rPr lang="ko-KR" altLang="en-US" b="1" dirty="0" smtClean="0">
                <a:sym typeface="Wingdings"/>
              </a:rPr>
              <a:t>을 이용하여</a:t>
            </a:r>
            <a:r>
              <a:rPr lang="en-US" altLang="ko-KR" b="1" dirty="0" smtClean="0">
                <a:sym typeface="Wingdings"/>
              </a:rPr>
              <a:t> Data type</a:t>
            </a:r>
            <a:r>
              <a:rPr lang="ko-KR" altLang="en-US" b="1" dirty="0" smtClean="0">
                <a:sym typeface="Wingdings"/>
              </a:rPr>
              <a:t>지정해주기 지정해주기 </a:t>
            </a:r>
            <a:r>
              <a:rPr lang="en-US" altLang="ko-KR" b="1" dirty="0" smtClean="0">
                <a:sym typeface="Wingdings"/>
              </a:rPr>
              <a:t>ID</a:t>
            </a:r>
            <a:r>
              <a:rPr lang="ko-KR" altLang="en-US" b="1" dirty="0" smtClean="0">
                <a:sym typeface="Wingdings"/>
              </a:rPr>
              <a:t>키를 </a:t>
            </a:r>
            <a:r>
              <a:rPr lang="en-US" altLang="ko-KR" b="1" dirty="0" smtClean="0">
                <a:sym typeface="Wingdings"/>
              </a:rPr>
              <a:t>DELETE</a:t>
            </a:r>
            <a:r>
              <a:rPr lang="ko-KR" altLang="en-US" b="1" dirty="0" smtClean="0">
                <a:sym typeface="Wingdings"/>
              </a:rPr>
              <a:t>하기 위해 </a:t>
            </a:r>
            <a:r>
              <a:rPr lang="en-US" altLang="ko-KR" b="1" dirty="0" smtClean="0">
                <a:sym typeface="Wingdings"/>
              </a:rPr>
              <a:t>DESIGN VIEW</a:t>
            </a:r>
            <a:r>
              <a:rPr lang="ko-KR" altLang="en-US" b="1" dirty="0" smtClean="0">
                <a:sym typeface="Wingdings"/>
              </a:rPr>
              <a:t>로가서</a:t>
            </a:r>
            <a:r>
              <a:rPr lang="en-US" altLang="ko-KR" b="1" dirty="0" smtClean="0">
                <a:sym typeface="Wingdings"/>
              </a:rPr>
              <a:t>&gt;SAVE&gt;ID</a:t>
            </a:r>
            <a:r>
              <a:rPr lang="ko-KR" altLang="en-US" b="1" dirty="0" smtClean="0">
                <a:sym typeface="Wingdings"/>
              </a:rPr>
              <a:t>키 있는 열선택</a:t>
            </a:r>
            <a:r>
              <a:rPr lang="en-US" altLang="ko-KR" b="1" dirty="0" smtClean="0">
                <a:sym typeface="Wingdings"/>
              </a:rPr>
              <a:t>&gt;DELETE ROW</a:t>
            </a:r>
            <a:r>
              <a:rPr lang="ko-KR" altLang="en-US" b="1" dirty="0" smtClean="0">
                <a:sym typeface="Wingdings"/>
              </a:rPr>
              <a:t>키눌러 삭제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0" y="6096000"/>
            <a:ext cx="9144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3.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다시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DATASHEET VIEW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로 가서 </a:t>
            </a:r>
            <a:r>
              <a:rPr lang="en-US" altLang="ko-KR" b="1" dirty="0" smtClean="0">
                <a:sym typeface="Wingdings"/>
              </a:rPr>
              <a:t>ITEMCODE ,ITEMAME,</a:t>
            </a:r>
            <a:r>
              <a:rPr lang="ko-KR" altLang="en-US" b="1" dirty="0" smtClean="0">
                <a:sym typeface="Wingdings"/>
              </a:rPr>
              <a:t> </a:t>
            </a:r>
            <a:r>
              <a:rPr lang="en-US" altLang="ko-KR" b="1" dirty="0" smtClean="0">
                <a:sym typeface="Wingdings"/>
              </a:rPr>
              <a:t>UNIT </a:t>
            </a:r>
            <a:r>
              <a:rPr lang="en-US" altLang="ko-KR" b="1" dirty="0" err="1" smtClean="0">
                <a:sym typeface="Wingdings"/>
              </a:rPr>
              <a:t>PRICE,Manufacturer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에 각 데이타 입력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&gt;SAVE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0" name="Picture 9" descr="ITEMINFO2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219200"/>
            <a:ext cx="86995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design view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05600" y="2743200"/>
            <a:ext cx="3400425" cy="1371600"/>
          </a:xfrm>
          <a:prstGeom prst="rect">
            <a:avLst/>
          </a:prstGeom>
        </p:spPr>
      </p:pic>
      <p:pic>
        <p:nvPicPr>
          <p:cNvPr id="5" name="Content Placeholder 4" descr="EMPINFO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1219200"/>
            <a:ext cx="9144000" cy="1600200"/>
          </a:xfrm>
        </p:spPr>
      </p:pic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743200" y="0"/>
            <a:ext cx="4267200" cy="609600"/>
          </a:xfrm>
        </p:spPr>
        <p:txBody>
          <a:bodyPr>
            <a:noAutofit/>
          </a:bodyPr>
          <a:lstStyle/>
          <a:p>
            <a:r>
              <a:rPr lang="en-US" altLang="ko-KR" sz="2600" b="1" dirty="0" smtClean="0">
                <a:solidFill>
                  <a:srgbClr val="FF0000"/>
                </a:solidFill>
              </a:rPr>
              <a:t>2007 Access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2600" b="1" dirty="0" smtClean="0">
                <a:solidFill>
                  <a:srgbClr val="FF0000"/>
                </a:solidFill>
              </a:rPr>
              <a:t>table </a:t>
            </a:r>
            <a:r>
              <a:rPr lang="ko-KR" altLang="en-US" sz="2600" b="1" dirty="0" smtClean="0">
                <a:solidFill>
                  <a:srgbClr val="FF0000"/>
                </a:solidFill>
              </a:rPr>
              <a:t>편집</a:t>
            </a:r>
            <a:endParaRPr lang="en-US" sz="26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228600" y="533400"/>
            <a:ext cx="8686800" cy="609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buFont typeface="Wingdings"/>
              <a:buChar char="&amp;"/>
            </a:pPr>
            <a:r>
              <a:rPr lang="ko-KR" altLang="en-US" sz="2400" b="1" dirty="0" smtClean="0">
                <a:latin typeface="+mj-lt"/>
                <a:ea typeface="+mj-ea"/>
                <a:cs typeface="+mj-cs"/>
              </a:rPr>
              <a:t>아래의 파일을 가지는 </a:t>
            </a:r>
            <a:r>
              <a:rPr lang="ko-KR" altLang="en-US" sz="2400" b="1" dirty="0" smtClean="0"/>
              <a:t>테이블 편집을 이용하여  다음 과제를 해결하시오</a:t>
            </a:r>
            <a:r>
              <a:rPr lang="en-US" altLang="ko-KR" sz="2400" b="1" dirty="0" smtClean="0"/>
              <a:t>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3886200"/>
            <a:ext cx="9372600" cy="17526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ko-KR" altLang="en-US" b="1" dirty="0" smtClean="0">
                <a:latin typeface="+mj-lt"/>
                <a:ea typeface="+mj-ea"/>
                <a:cs typeface="+mj-cs"/>
              </a:rPr>
              <a:t>문제 풀이</a:t>
            </a:r>
            <a:endParaRPr lang="en-US" altLang="ko-KR" b="1" dirty="0" smtClean="0">
              <a:latin typeface="+mj-lt"/>
              <a:ea typeface="+mj-ea"/>
              <a:cs typeface="+mj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1.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위 시트를 열고 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Home&gt;View&gt;Design View&gt;</a:t>
            </a:r>
            <a:r>
              <a:rPr kumimoji="0" lang="en-US" altLang="ko-KR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Emp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Name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열 클릭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&gt;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아래 </a:t>
            </a:r>
            <a:r>
              <a:rPr kumimoji="0" lang="en-US" altLang="ko-KR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general/lookup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정보가 뜸</a:t>
            </a:r>
            <a:endParaRPr kumimoji="0" lang="en-US" altLang="ko-KR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dirty="0" smtClean="0">
                <a:latin typeface="+mj-lt"/>
                <a:ea typeface="+mj-ea"/>
                <a:cs typeface="+mj-cs"/>
              </a:rPr>
              <a:t>    Field size</a:t>
            </a:r>
            <a:r>
              <a:rPr lang="ko-KR" altLang="en-US" b="1" dirty="0" smtClean="0">
                <a:latin typeface="+mj-lt"/>
                <a:ea typeface="+mj-ea"/>
                <a:cs typeface="+mj-cs"/>
              </a:rPr>
              <a:t>를 </a:t>
            </a:r>
            <a:r>
              <a:rPr lang="en-US" altLang="ko-KR" b="1" dirty="0" smtClean="0">
                <a:latin typeface="+mj-lt"/>
                <a:ea typeface="+mj-ea"/>
                <a:cs typeface="+mj-cs"/>
              </a:rPr>
              <a:t>255</a:t>
            </a:r>
            <a:r>
              <a:rPr lang="ko-KR" altLang="en-US" b="1" dirty="0" smtClean="0">
                <a:latin typeface="+mj-lt"/>
                <a:ea typeface="+mj-ea"/>
                <a:cs typeface="+mj-cs"/>
              </a:rPr>
              <a:t>에서 </a:t>
            </a:r>
            <a:r>
              <a:rPr lang="en-US" altLang="ko-KR" b="1" dirty="0" smtClean="0">
                <a:latin typeface="+mj-lt"/>
                <a:ea typeface="+mj-ea"/>
                <a:cs typeface="+mj-cs"/>
              </a:rPr>
              <a:t>5</a:t>
            </a:r>
            <a:r>
              <a:rPr lang="ko-KR" altLang="en-US" b="1" dirty="0" smtClean="0">
                <a:latin typeface="+mj-lt"/>
                <a:ea typeface="+mj-ea"/>
                <a:cs typeface="+mj-cs"/>
              </a:rPr>
              <a:t>로고치기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342900" lvl="0" indent="-34290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2.</a:t>
            </a:r>
            <a:r>
              <a:rPr lang="en-US" altLang="ko-KR" b="1" dirty="0" smtClean="0"/>
              <a:t> Birthday</a:t>
            </a:r>
            <a:r>
              <a:rPr lang="ko-KR" altLang="en-US" b="1" dirty="0" smtClean="0"/>
              <a:t>열 클릭</a:t>
            </a:r>
            <a:r>
              <a:rPr lang="en-US" altLang="ko-KR" b="1" dirty="0" smtClean="0"/>
              <a:t>&gt;format &gt;Long  Date</a:t>
            </a:r>
            <a:r>
              <a:rPr lang="ko-KR" altLang="en-US" b="1" dirty="0" smtClean="0"/>
              <a:t>로</a:t>
            </a:r>
            <a:endParaRPr kumimoji="0" lang="en-US" b="1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342900" lvl="0" indent="-342900">
              <a:spcBef>
                <a:spcPct val="0"/>
              </a:spcBef>
            </a:pPr>
            <a:r>
              <a:rPr lang="en-US" b="1" dirty="0" smtClean="0">
                <a:latin typeface="+mj-lt"/>
                <a:ea typeface="+mj-ea"/>
                <a:cs typeface="+mj-cs"/>
              </a:rPr>
              <a:t>3.</a:t>
            </a:r>
            <a:r>
              <a:rPr lang="en-US" altLang="ko-KR" b="1" dirty="0" smtClean="0"/>
              <a:t> Gender</a:t>
            </a:r>
            <a:r>
              <a:rPr lang="ko-KR" altLang="en-US" b="1" dirty="0" smtClean="0"/>
              <a:t>열 클릭</a:t>
            </a:r>
            <a:r>
              <a:rPr lang="en-US" altLang="ko-KR" b="1" dirty="0" smtClean="0"/>
              <a:t>&gt;Default Value</a:t>
            </a:r>
            <a:r>
              <a:rPr lang="ko-KR" altLang="en-US" b="1" dirty="0" smtClean="0"/>
              <a:t>값 </a:t>
            </a:r>
            <a:r>
              <a:rPr lang="en-US" altLang="ko-KR" b="1" dirty="0" smtClean="0"/>
              <a:t>0</a:t>
            </a:r>
            <a:r>
              <a:rPr lang="ko-KR" altLang="en-US" b="1" dirty="0" smtClean="0"/>
              <a:t>에서 </a:t>
            </a:r>
            <a:r>
              <a:rPr lang="en-US" altLang="ko-KR" b="1" dirty="0" smtClean="0"/>
              <a:t>1</a:t>
            </a:r>
            <a:r>
              <a:rPr lang="ko-KR" altLang="en-US" b="1" dirty="0" smtClean="0"/>
              <a:t>로 </a:t>
            </a:r>
            <a:endParaRPr lang="en-US" altLang="ko-KR" b="1" dirty="0" smtClean="0"/>
          </a:p>
          <a:p>
            <a:pPr marL="342900" lvl="0" indent="-342900">
              <a:spcBef>
                <a:spcPct val="0"/>
              </a:spcBef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   </a:t>
            </a:r>
            <a:r>
              <a:rPr kumimoji="0" lang="ko-KR" alt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고치기</a:t>
            </a:r>
            <a:endParaRPr kumimoji="0" lang="en-US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0" y="2895600"/>
            <a:ext cx="74676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342900" lvl="0" indent="-342900">
              <a:spcBef>
                <a:spcPct val="0"/>
              </a:spcBef>
            </a:pPr>
            <a:r>
              <a:rPr kumimoji="0" lang="en-US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1.</a:t>
            </a:r>
            <a:r>
              <a:rPr kumimoji="0" lang="en-US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kumimoji="0" lang="ko-KR" altLang="en-US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테이블 </a:t>
            </a:r>
            <a:r>
              <a:rPr lang="en-US" b="1" dirty="0" err="1" smtClean="0">
                <a:sym typeface="Wingdings"/>
              </a:rPr>
              <a:t>Emp</a:t>
            </a:r>
            <a:r>
              <a:rPr lang="en-US" b="1" dirty="0" smtClean="0">
                <a:sym typeface="Wingdings"/>
              </a:rPr>
              <a:t> Name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 필드의 크기를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5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로 수정하시오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.</a:t>
            </a: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2. </a:t>
            </a:r>
            <a:r>
              <a:rPr lang="ko-KR" altLang="en-US" b="1" dirty="0" smtClean="0">
                <a:latin typeface="+mj-lt"/>
                <a:ea typeface="+mj-ea"/>
                <a:cs typeface="+mj-cs"/>
                <a:sym typeface="Wingdings"/>
              </a:rPr>
              <a:t>테이블 </a:t>
            </a:r>
            <a:r>
              <a:rPr lang="en-US" altLang="ko-KR" b="1" dirty="0" smtClean="0">
                <a:latin typeface="+mj-lt"/>
                <a:ea typeface="+mj-ea"/>
                <a:cs typeface="+mj-cs"/>
                <a:sym typeface="Wingdings"/>
              </a:rPr>
              <a:t>‘Birthday</a:t>
            </a:r>
            <a:r>
              <a:rPr kumimoji="0" lang="ko-KR" altLang="en-US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 </a:t>
            </a:r>
            <a:r>
              <a:rPr kumimoji="0" lang="en-US" altLang="ko-KR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‘</a:t>
            </a:r>
            <a:r>
              <a:rPr kumimoji="0" lang="ko-KR" altLang="en-US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필드의 형식을  </a:t>
            </a:r>
            <a:r>
              <a:rPr kumimoji="0" lang="en-US" altLang="ko-KR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LONG DATE</a:t>
            </a:r>
            <a:r>
              <a:rPr kumimoji="0" lang="ko-KR" altLang="en-US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  <a:sym typeface="Wingdings"/>
              </a:rPr>
              <a:t>로 고치시오</a:t>
            </a:r>
            <a:endParaRPr kumimoji="0" lang="en-US" altLang="ko-KR" b="1" i="0" u="none" strike="noStrike" kern="1200" cap="none" spc="0" normalizeH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  <a:sym typeface="Wingdings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en-US" b="1" baseline="0" dirty="0" smtClean="0">
                <a:latin typeface="+mj-lt"/>
                <a:ea typeface="+mj-ea"/>
                <a:cs typeface="+mj-cs"/>
                <a:sym typeface="Wingdings"/>
              </a:rPr>
              <a:t>3. </a:t>
            </a:r>
            <a:r>
              <a:rPr lang="ko-KR" altLang="en-US" b="1" baseline="0" dirty="0" smtClean="0">
                <a:latin typeface="+mj-lt"/>
                <a:ea typeface="+mj-ea"/>
                <a:cs typeface="+mj-cs"/>
                <a:sym typeface="Wingdings"/>
              </a:rPr>
              <a:t>테이블 </a:t>
            </a:r>
            <a:r>
              <a:rPr lang="en-US" altLang="ko-KR" b="1" baseline="0" dirty="0" smtClean="0">
                <a:latin typeface="+mj-lt"/>
                <a:ea typeface="+mj-ea"/>
                <a:cs typeface="+mj-cs"/>
                <a:sym typeface="Wingdings"/>
              </a:rPr>
              <a:t>‘</a:t>
            </a:r>
            <a:r>
              <a:rPr lang="ko-KR" altLang="en-US" b="1" baseline="0" dirty="0" smtClean="0">
                <a:latin typeface="+mj-lt"/>
                <a:ea typeface="+mj-ea"/>
                <a:cs typeface="+mj-cs"/>
                <a:sym typeface="Wingdings"/>
              </a:rPr>
              <a:t>성별</a:t>
            </a:r>
            <a:r>
              <a:rPr lang="en-US" altLang="ko-KR" b="1" baseline="0" dirty="0" smtClean="0">
                <a:latin typeface="+mj-lt"/>
                <a:ea typeface="+mj-ea"/>
                <a:cs typeface="+mj-cs"/>
                <a:sym typeface="Wingdings"/>
              </a:rPr>
              <a:t>’ </a:t>
            </a:r>
            <a:r>
              <a:rPr lang="ko-KR" altLang="en-US" b="1" baseline="0" dirty="0" smtClean="0">
                <a:latin typeface="+mj-lt"/>
                <a:ea typeface="+mj-ea"/>
                <a:cs typeface="+mj-cs"/>
                <a:sym typeface="Wingdings"/>
              </a:rPr>
              <a:t>필드의 값을 기본적으로 선택되어지도록 고치시오</a:t>
            </a:r>
            <a:endParaRPr kumimoji="0" lang="en-US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flipV="1">
            <a:off x="5105400" y="3276600"/>
            <a:ext cx="1828800" cy="1066006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 descr="general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5150" y="4581525"/>
            <a:ext cx="2228850" cy="2276475"/>
          </a:xfrm>
          <a:prstGeom prst="rect">
            <a:avLst/>
          </a:prstGeom>
        </p:spPr>
      </p:pic>
      <p:cxnSp>
        <p:nvCxnSpPr>
          <p:cNvPr id="13" name="Straight Arrow Connector 12"/>
          <p:cNvCxnSpPr/>
          <p:nvPr/>
        </p:nvCxnSpPr>
        <p:spPr>
          <a:xfrm rot="16200000" flipH="1">
            <a:off x="6629400" y="4572000"/>
            <a:ext cx="381000" cy="2286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6934200" y="4800600"/>
            <a:ext cx="2209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en-US" dirty="0" smtClean="0">
                <a:solidFill>
                  <a:srgbClr val="FF0000"/>
                </a:solidFill>
              </a:rPr>
              <a:t>-&gt;  5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9" name="Picture 18" descr="birthday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19600" y="4714875"/>
            <a:ext cx="2219325" cy="2143125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4572000" y="4953000"/>
            <a:ext cx="2209800" cy="228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                      </a:t>
            </a:r>
            <a:r>
              <a:rPr lang="en-US" dirty="0" smtClean="0">
                <a:solidFill>
                  <a:schemeClr val="tx1"/>
                </a:solidFill>
              </a:rPr>
              <a:t>      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4038600" y="4876800"/>
            <a:ext cx="609600" cy="230188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 descr="gender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52600" y="5410200"/>
            <a:ext cx="2324934" cy="1447800"/>
          </a:xfrm>
          <a:prstGeom prst="rect">
            <a:avLst/>
          </a:prstGeom>
        </p:spPr>
      </p:pic>
      <p:sp>
        <p:nvSpPr>
          <p:cNvPr id="30" name="Rectangle 29"/>
          <p:cNvSpPr/>
          <p:nvPr/>
        </p:nvSpPr>
        <p:spPr>
          <a:xfrm>
            <a:off x="2971800" y="5867400"/>
            <a:ext cx="1066800" cy="381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pPr algn="r"/>
            <a:r>
              <a:rPr lang="en-US" dirty="0" smtClean="0">
                <a:solidFill>
                  <a:srgbClr val="FF0000"/>
                </a:solidFill>
              </a:rPr>
              <a:t>                                          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                                                 </a:t>
            </a:r>
          </a:p>
          <a:p>
            <a:pPr algn="r"/>
            <a:r>
              <a:rPr lang="en-US" dirty="0" smtClean="0">
                <a:solidFill>
                  <a:srgbClr val="FF0000"/>
                </a:solidFill>
              </a:rPr>
              <a:t>-1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1278</TotalTime>
  <Words>520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2007 Access 데이터 입력 및 서식 파일 이용하여 table 만들기</vt:lpstr>
      <vt:lpstr>2007 Access 데이터 입력 및 서식 파일 이용하여 table 만들기</vt:lpstr>
      <vt:lpstr>2007 Access 데이터 입력 및 서식 파일 이용하여 table 만들기</vt:lpstr>
      <vt:lpstr>2007 Access 데이터 입력 및 서식 파일 이용하여 table 만들기</vt:lpstr>
      <vt:lpstr>2007 Access table 편집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108</cp:revision>
  <dcterms:created xsi:type="dcterms:W3CDTF">2016-03-15T18:37:58Z</dcterms:created>
  <dcterms:modified xsi:type="dcterms:W3CDTF">2016-03-18T01:54:43Z</dcterms:modified>
</cp:coreProperties>
</file>