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1158" autoAdjust="0"/>
  </p:normalViewPr>
  <p:slideViewPr>
    <p:cSldViewPr>
      <p:cViewPr>
        <p:scale>
          <a:sx n="70" d="100"/>
          <a:sy n="70" d="100"/>
        </p:scale>
        <p:origin x="-60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Menubar</a:t>
            </a:r>
            <a:r>
              <a:rPr lang="en-US" altLang="ko-KR" b="1" dirty="0" smtClean="0">
                <a:solidFill>
                  <a:srgbClr val="FF0000"/>
                </a:solidFill>
              </a:rPr>
              <a:t> for Homepage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3786182" cy="57332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857250" lvl="1" indent="-457200">
              <a:buNone/>
            </a:pPr>
            <a:r>
              <a:rPr lang="en-US" altLang="ko-KR" sz="3600" b="1" dirty="0" err="1" smtClean="0"/>
              <a:t>Menubar</a:t>
            </a:r>
            <a:r>
              <a:rPr lang="en-US" altLang="ko-KR" sz="4600" b="1" dirty="0" smtClean="0"/>
              <a:t> </a:t>
            </a:r>
            <a:r>
              <a:rPr lang="en-US" altLang="ko-KR" sz="3600" b="1" dirty="0" smtClean="0"/>
              <a:t>Production </a:t>
            </a:r>
            <a:r>
              <a:rPr lang="en-US" sz="3600" b="1" dirty="0" smtClean="0"/>
              <a:t>Procedure</a:t>
            </a:r>
            <a:endParaRPr lang="en-US" altLang="ko-KR" sz="4600" b="1" dirty="0" smtClean="0"/>
          </a:p>
          <a:p>
            <a:pPr marL="857250" lvl="1" indent="-457200">
              <a:buNone/>
            </a:pPr>
            <a:endParaRPr lang="en-US" altLang="ko-KR" sz="41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sz="3600" b="1" dirty="0" smtClean="0"/>
              <a:t>Basic look</a:t>
            </a:r>
            <a:r>
              <a:rPr lang="ko-KR" altLang="en-US" sz="4000" b="1" dirty="0" smtClean="0"/>
              <a:t> </a:t>
            </a:r>
            <a:r>
              <a:rPr lang="en-US" altLang="ko-KR" sz="3600" b="1" dirty="0" smtClean="0"/>
              <a:t>production by Shape tool</a:t>
            </a:r>
            <a:endParaRPr lang="en-US" altLang="ko-KR" sz="4100" b="1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sz="3600" b="1" dirty="0" smtClean="0"/>
              <a:t>Style application</a:t>
            </a:r>
          </a:p>
          <a:p>
            <a:pPr marL="914400" lvl="1" indent="-514350">
              <a:buNone/>
            </a:pPr>
            <a:r>
              <a:rPr lang="en-US" altLang="ko-KR" sz="3600" b="1" dirty="0" smtClean="0"/>
              <a:t>       by layer Style</a:t>
            </a:r>
          </a:p>
          <a:p>
            <a:pPr marL="1020763" lvl="1" indent="-625475">
              <a:buNone/>
              <a:tabLst>
                <a:tab pos="341313" algn="l"/>
                <a:tab pos="463550" algn="l"/>
              </a:tabLst>
            </a:pPr>
            <a:r>
              <a:rPr lang="en-US" altLang="ko-KR" sz="3600" b="1" dirty="0" smtClean="0"/>
              <a:t>3)    Menu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copy</a:t>
            </a:r>
          </a:p>
          <a:p>
            <a:pPr marL="1020763" lvl="1" indent="-625475">
              <a:buFont typeface="+mj-lt"/>
              <a:buAutoNum type="arabicParenR" startAt="3"/>
            </a:pPr>
            <a:r>
              <a:rPr lang="en-US" altLang="ko-KR" sz="3600" b="1" dirty="0" smtClean="0"/>
              <a:t>Text input</a:t>
            </a:r>
            <a:r>
              <a:rPr lang="ko-KR" altLang="en-US" sz="3600" b="1" dirty="0" smtClean="0"/>
              <a:t> </a:t>
            </a:r>
            <a:endParaRPr lang="en-US" altLang="ko-KR" sz="3600" b="1" dirty="0" smtClean="0"/>
          </a:p>
          <a:p>
            <a:pPr marL="1020763" lvl="1" indent="-625475">
              <a:buFont typeface="+mj-lt"/>
              <a:buAutoNum type="arabicParenR" startAt="3"/>
            </a:pPr>
            <a:r>
              <a:rPr lang="en-US" sz="3600" b="1" dirty="0" smtClean="0"/>
              <a:t>Roll over menu </a:t>
            </a:r>
            <a:r>
              <a:rPr lang="en-US" altLang="ko-KR" sz="3600" b="1" dirty="0" smtClean="0"/>
              <a:t>Design</a:t>
            </a:r>
          </a:p>
          <a:p>
            <a:pPr marL="1020763" lvl="1" indent="-625475">
              <a:buFont typeface="+mj-lt"/>
              <a:buAutoNum type="arabicParenR" startAt="3"/>
            </a:pPr>
            <a:endParaRPr lang="en-US" altLang="ko-KR" sz="3600" b="1" dirty="0" smtClean="0"/>
          </a:p>
          <a:p>
            <a:pPr marL="1020763" lvl="1" indent="-625475">
              <a:buFont typeface="+mj-lt"/>
              <a:buAutoNum type="arabicParenR" startAt="3"/>
            </a:pPr>
            <a:endParaRPr lang="en-US" altLang="ko-KR" sz="3100" b="1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87416" y="1124744"/>
            <a:ext cx="5256584" cy="5733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 Style </a:t>
            </a:r>
            <a:r>
              <a:rPr lang="en-US" altLang="ko-KR" sz="3800" b="1" dirty="0" smtClean="0"/>
              <a:t>O</a:t>
            </a:r>
            <a:r>
              <a:rPr kumimoji="0" lang="en-US" altLang="ko-KR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ption</a:t>
            </a:r>
            <a:endParaRPr kumimoji="0" lang="en-US" altLang="ko-KR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Drop Shadow</a:t>
            </a:r>
          </a:p>
          <a:p>
            <a:pPr marL="457200" indent="-514350">
              <a:spcBef>
                <a:spcPct val="20000"/>
              </a:spcBef>
              <a:buFont typeface="+mj-lt"/>
              <a:buAutoNum type="arabicParenR"/>
            </a:pPr>
            <a:r>
              <a:rPr lang="en-US" altLang="ko-KR" sz="3000" b="1" dirty="0" smtClean="0"/>
              <a:t>Inner </a:t>
            </a:r>
            <a:r>
              <a:rPr lang="en-US" altLang="ko-KR" sz="3000" b="1" dirty="0" err="1" smtClean="0"/>
              <a:t>shadow:Luminous</a:t>
            </a:r>
            <a:r>
              <a:rPr lang="en-US" altLang="ko-KR" sz="3000" b="1" dirty="0" smtClean="0"/>
              <a:t> effect</a:t>
            </a:r>
          </a:p>
          <a:p>
            <a:pPr marL="457200" indent="-514350">
              <a:spcBef>
                <a:spcPct val="20000"/>
              </a:spcBef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</a:t>
            </a:r>
            <a:r>
              <a:rPr lang="en-US" sz="3200" b="1" dirty="0" smtClean="0"/>
              <a:t>Neon effect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57200" indent="-514350">
              <a:spcBef>
                <a:spcPct val="20000"/>
              </a:spcBef>
              <a:buFont typeface="+mj-lt"/>
              <a:buAutoNum type="arabicParenR" startAt="3"/>
            </a:pPr>
            <a:r>
              <a:rPr lang="en-US" altLang="ko-KR" sz="3000" b="1" dirty="0" smtClean="0"/>
              <a:t>Bevel and Emboss:</a:t>
            </a:r>
            <a:r>
              <a:rPr lang="ko-KR" altLang="en-US" sz="3000" b="1" dirty="0" smtClean="0"/>
              <a:t> </a:t>
            </a:r>
            <a:endParaRPr lang="en-US" altLang="ko-KR" sz="3000" b="1" dirty="0" smtClean="0"/>
          </a:p>
          <a:p>
            <a:pPr marL="457200" indent="-514350">
              <a:spcBef>
                <a:spcPct val="20000"/>
              </a:spcBef>
            </a:pPr>
            <a:r>
              <a:rPr lang="en-US" altLang="ko-KR" sz="3000" b="1" dirty="0" smtClean="0"/>
              <a:t>         Stereo effect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 startAt="4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Satin:</a:t>
            </a:r>
            <a:r>
              <a:rPr lang="en-US" sz="2800" i="1" dirty="0" smtClean="0"/>
              <a:t> </a:t>
            </a:r>
            <a:r>
              <a:rPr lang="en-US" sz="2800" b="1" dirty="0" smtClean="0"/>
              <a:t>Texture</a:t>
            </a:r>
            <a:r>
              <a:rPr lang="en-US" sz="2800" dirty="0" smtClean="0"/>
              <a:t> </a:t>
            </a:r>
            <a:r>
              <a:rPr lang="en-US" altLang="ko-KR" sz="3000" b="1" dirty="0" smtClean="0"/>
              <a:t>effect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514350">
              <a:spcBef>
                <a:spcPct val="20000"/>
              </a:spcBef>
              <a:buFont typeface="+mj-lt"/>
              <a:buAutoNum type="arabicParenR" startAt="4"/>
            </a:pPr>
            <a:r>
              <a:rPr lang="en-US" altLang="ko-KR" sz="3000" b="1" dirty="0" smtClean="0"/>
              <a:t>Color </a:t>
            </a:r>
            <a:r>
              <a:rPr lang="en-US" altLang="ko-KR" sz="3000" b="1" dirty="0" err="1" smtClean="0"/>
              <a:t>Overlay:Color</a:t>
            </a:r>
            <a:r>
              <a:rPr lang="en-US" altLang="ko-KR" sz="3000" b="1" dirty="0" smtClean="0"/>
              <a:t>  painting</a:t>
            </a:r>
          </a:p>
          <a:p>
            <a:pPr marL="457200" indent="-514350">
              <a:spcBef>
                <a:spcPct val="20000"/>
              </a:spcBef>
              <a:buFont typeface="+mj-lt"/>
              <a:buAutoNum type="arabicParenR" startAt="4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 </a:t>
            </a:r>
            <a:r>
              <a:rPr lang="en-US" altLang="ko-KR" sz="3000" b="1" dirty="0" smtClean="0"/>
              <a:t>Overlay:</a:t>
            </a:r>
          </a:p>
          <a:p>
            <a:pPr marL="457200" indent="-514350">
              <a:spcBef>
                <a:spcPct val="20000"/>
              </a:spcBef>
            </a:pPr>
            <a:r>
              <a:rPr lang="en-US" altLang="ko-KR" sz="3000" b="1" dirty="0" smtClean="0"/>
              <a:t>        Gradient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fill</a:t>
            </a:r>
          </a:p>
          <a:p>
            <a:pPr marL="457200" indent="-514350">
              <a:spcBef>
                <a:spcPct val="20000"/>
              </a:spcBef>
              <a:buFont typeface="+mj-lt"/>
              <a:buAutoNum type="arabicParenR" startAt="7"/>
            </a:pPr>
            <a:r>
              <a:rPr lang="en-US" altLang="ko-KR" sz="3000" b="1" noProof="0" dirty="0" smtClean="0"/>
              <a:t>Pattern </a:t>
            </a:r>
            <a:r>
              <a:rPr lang="en-US" altLang="ko-KR" sz="3000" b="1" dirty="0" smtClean="0"/>
              <a:t>Overlay:</a:t>
            </a:r>
            <a:r>
              <a:rPr lang="ko-KR" altLang="en-US" sz="3000" b="1" dirty="0" smtClean="0"/>
              <a:t> </a:t>
            </a:r>
            <a:r>
              <a:rPr lang="en-US" altLang="ko-KR" sz="3000" b="1" dirty="0" smtClean="0"/>
              <a:t>Pattern fill</a:t>
            </a:r>
          </a:p>
          <a:p>
            <a:pPr marL="457200" indent="-514350">
              <a:spcBef>
                <a:spcPct val="20000"/>
              </a:spcBef>
              <a:buFont typeface="+mj-lt"/>
              <a:buAutoNum type="arabicParenR" startAt="7"/>
            </a:pPr>
            <a:r>
              <a:rPr lang="en-US" altLang="ko-KR" sz="3000" b="1" dirty="0" smtClean="0"/>
              <a:t>Stroke : Border effect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143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18)For changing </a:t>
            </a:r>
            <a:r>
              <a:rPr lang="en-US" altLang="ko-KR" sz="2400" b="1" dirty="0" err="1" smtClean="0"/>
              <a:t>menubar</a:t>
            </a:r>
            <a:r>
              <a:rPr lang="en-US" altLang="ko-KR" sz="2400" b="1" dirty="0" smtClean="0"/>
              <a:t> color&gt;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Choose adjustment layer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adjust 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7620000" cy="28765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072330" y="3714752"/>
            <a:ext cx="28575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 rot="16200000" flipH="1">
            <a:off x="5643572" y="2143118"/>
            <a:ext cx="2643204" cy="50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"/>
          <p:cNvSpPr/>
          <p:nvPr/>
        </p:nvSpPr>
        <p:spPr>
          <a:xfrm>
            <a:off x="285720" y="4714884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19)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Choose HUE SATURATION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72330" y="3714752"/>
            <a:ext cx="28575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 rot="16200000" flipH="1">
            <a:off x="5643572" y="2143118"/>
            <a:ext cx="2643204" cy="50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"/>
          <p:cNvSpPr/>
          <p:nvPr/>
        </p:nvSpPr>
        <p:spPr>
          <a:xfrm>
            <a:off x="0" y="7857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20)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Change HUE data&gt;Then can change </a:t>
            </a:r>
            <a:r>
              <a:rPr lang="en-US" altLang="ko-KR" sz="2400" b="1" dirty="0" err="1" smtClean="0"/>
              <a:t>menubar</a:t>
            </a:r>
            <a:r>
              <a:rPr lang="en-US" altLang="ko-KR" sz="2400" b="1" dirty="0" smtClean="0"/>
              <a:t> color</a:t>
            </a:r>
          </a:p>
        </p:txBody>
      </p:sp>
      <p:pic>
        <p:nvPicPr>
          <p:cNvPr id="27" name="Picture 26" descr="HUE SATU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591425" cy="527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4414" y="1142984"/>
            <a:ext cx="7929586" cy="550072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857250" lvl="1" indent="-457200">
              <a:buNone/>
            </a:pPr>
            <a:r>
              <a:rPr lang="en-US" altLang="ko-KR" sz="3200" b="1" dirty="0" smtClean="0"/>
              <a:t>Making </a:t>
            </a:r>
            <a:r>
              <a:rPr lang="en-US" altLang="ko-KR" sz="3200" b="1" dirty="0" err="1" smtClean="0"/>
              <a:t>Menubar</a:t>
            </a:r>
            <a:r>
              <a:rPr lang="en-US" altLang="ko-KR" sz="3200" b="1" dirty="0" smtClean="0"/>
              <a:t> </a:t>
            </a:r>
          </a:p>
          <a:p>
            <a:pPr marL="857250" lvl="1" indent="-457200">
              <a:buNone/>
            </a:pPr>
            <a:r>
              <a:rPr lang="en-US" altLang="ko-KR" b="1" dirty="0" smtClean="0"/>
              <a:t>1)  New&gt;450x120 </a:t>
            </a:r>
            <a:r>
              <a:rPr lang="en-US" altLang="ko-KR" b="1" dirty="0" err="1" smtClean="0"/>
              <a:t>px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2) Rounded rectangle tool&gt;Shape layer&gt;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Radius:30 &gt;</a:t>
            </a:r>
            <a:r>
              <a:rPr lang="en-US" b="1" i="1" dirty="0" smtClean="0"/>
              <a:t> </a:t>
            </a:r>
            <a:r>
              <a:rPr lang="en-US" b="1" dirty="0" smtClean="0"/>
              <a:t>Making Rounded rectangle</a:t>
            </a: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Font typeface="+mj-lt"/>
              <a:buAutoNum type="arabicParenR" startAt="3"/>
            </a:pPr>
            <a:r>
              <a:rPr lang="en-US" altLang="ko-KR" b="1" dirty="0" smtClean="0"/>
              <a:t>Absolutely 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choose Shape layer</a:t>
            </a:r>
          </a:p>
          <a:p>
            <a:pPr marL="914400" lvl="1" indent="-514350">
              <a:buFont typeface="+mj-lt"/>
              <a:buAutoNum type="arabicParenR" startAt="3"/>
            </a:pPr>
            <a:r>
              <a:rPr lang="en-US" altLang="ko-KR" b="1" dirty="0" smtClean="0"/>
              <a:t>Add a Layer style &gt; Drop shadow, Inner Glow, Pattern overlay</a:t>
            </a: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Menubar</a:t>
            </a:r>
            <a:r>
              <a:rPr lang="en-US" altLang="ko-KR" b="1" dirty="0" smtClean="0">
                <a:solidFill>
                  <a:srgbClr val="FF0000"/>
                </a:solidFill>
              </a:rPr>
              <a:t> for Homepage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714380" cy="514119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71472" y="3571876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928662" y="2500306"/>
            <a:ext cx="1214446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ad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14356"/>
            <a:ext cx="6962775" cy="333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14810" y="714356"/>
            <a:ext cx="107157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357818" y="1214422"/>
            <a:ext cx="3214710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rounded rect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000372"/>
            <a:ext cx="6791325" cy="18954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429388" y="3643314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500694" y="3929066"/>
            <a:ext cx="1357322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786578" y="4714884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30" idx="4"/>
          </p:cNvCxnSpPr>
          <p:nvPr/>
        </p:nvCxnSpPr>
        <p:spPr>
          <a:xfrm flipV="1">
            <a:off x="4572000" y="5000636"/>
            <a:ext cx="2428892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71604" y="714356"/>
            <a:ext cx="42862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1928794" y="1000108"/>
            <a:ext cx="4429156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836712"/>
            <a:ext cx="8858280" cy="58069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arenR" startAt="5"/>
            </a:pPr>
            <a:r>
              <a:rPr lang="en-US" altLang="ko-KR" b="1" dirty="0" smtClean="0"/>
              <a:t>Drop shadow&gt;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Multiply  black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Opacity:20%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 Distance:5%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Spread   :0% 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Size         :5%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  <a:tabLst>
                <a:tab pos="452438" algn="l"/>
              </a:tabLst>
            </a:pPr>
            <a:r>
              <a:rPr lang="en-US" altLang="ko-KR" b="1" dirty="0" smtClean="0"/>
              <a:t>  Use global light :No check</a:t>
            </a:r>
          </a:p>
          <a:p>
            <a:pPr marL="914400" lvl="1" indent="-514350">
              <a:buNone/>
            </a:pPr>
            <a:r>
              <a:rPr lang="en-US" altLang="ko-KR" b="1" dirty="0" smtClean="0"/>
              <a:t>  Angle:90</a:t>
            </a:r>
            <a:r>
              <a:rPr lang="en-US" altLang="ko-KR" b="1" dirty="0" smtClean="0">
                <a:latin typeface="Vivaldi"/>
                <a:sym typeface="Wingdings"/>
              </a:rPr>
              <a:t>°</a:t>
            </a:r>
            <a:r>
              <a:rPr lang="ko-KR" altLang="en-US" b="1" dirty="0" smtClean="0"/>
              <a:t>  </a:t>
            </a:r>
            <a:endParaRPr lang="en-US" altLang="ko-KR" b="1" dirty="0" smtClean="0"/>
          </a:p>
          <a:p>
            <a:pPr marL="914400" lvl="1" indent="-514350">
              <a:buNone/>
            </a:pPr>
            <a:r>
              <a:rPr lang="en-US" altLang="ko-KR" b="1" dirty="0" smtClean="0"/>
              <a:t>  Contour: Choose one among  12 graph shadow styles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</p:txBody>
      </p:sp>
      <p:cxnSp>
        <p:nvCxnSpPr>
          <p:cNvPr id="15" name="Straight Arrow Connector 9"/>
          <p:cNvCxnSpPr/>
          <p:nvPr/>
        </p:nvCxnSpPr>
        <p:spPr>
          <a:xfrm>
            <a:off x="2857488" y="1214422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Menubar</a:t>
            </a:r>
            <a:r>
              <a:rPr lang="en-US" altLang="ko-KR" b="1" dirty="0" smtClean="0">
                <a:solidFill>
                  <a:srgbClr val="FF0000"/>
                </a:solidFill>
              </a:rPr>
              <a:t> for Homepage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layer 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857232"/>
            <a:ext cx="5058773" cy="3714776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3347864" y="1428736"/>
            <a:ext cx="144016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292080" y="2714620"/>
            <a:ext cx="8515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traight Arrow Connector 9"/>
          <p:cNvCxnSpPr>
            <a:endCxn id="19" idx="4"/>
          </p:cNvCxnSpPr>
          <p:nvPr/>
        </p:nvCxnSpPr>
        <p:spPr>
          <a:xfrm rot="5400000" flipH="1" flipV="1">
            <a:off x="3609012" y="4034798"/>
            <a:ext cx="2714644" cy="1503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13"/>
          <p:cNvSpPr/>
          <p:nvPr/>
        </p:nvSpPr>
        <p:spPr>
          <a:xfrm>
            <a:off x="5572132" y="1357298"/>
            <a:ext cx="144016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6286512" y="1785926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9"/>
          <p:cNvCxnSpPr/>
          <p:nvPr/>
        </p:nvCxnSpPr>
        <p:spPr>
          <a:xfrm flipV="1">
            <a:off x="2857488" y="2071678"/>
            <a:ext cx="3429024" cy="257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ont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876"/>
            <a:ext cx="2057875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95288" lvl="1" indent="-395288">
              <a:buFont typeface="+mj-lt"/>
              <a:buAutoNum type="arabicParenR" startAt="6"/>
            </a:pPr>
            <a:r>
              <a:rPr lang="en-US" b="1" i="1" dirty="0" smtClean="0"/>
              <a:t>For</a:t>
            </a:r>
            <a:r>
              <a:rPr lang="en-US" b="1" dirty="0" smtClean="0"/>
              <a:t> </a:t>
            </a:r>
            <a:r>
              <a:rPr lang="en-US" b="1" i="1" dirty="0" smtClean="0"/>
              <a:t>shadow</a:t>
            </a:r>
            <a:r>
              <a:rPr lang="en-US" b="1" dirty="0" smtClean="0"/>
              <a:t> </a:t>
            </a:r>
            <a:r>
              <a:rPr lang="en-US" b="1" i="1" dirty="0" smtClean="0"/>
              <a:t>to</a:t>
            </a:r>
            <a:r>
              <a:rPr lang="en-US" b="1" dirty="0" smtClean="0"/>
              <a:t> </a:t>
            </a:r>
            <a:r>
              <a:rPr lang="en-US" b="1" i="1" dirty="0" smtClean="0"/>
              <a:t>come</a:t>
            </a:r>
            <a:r>
              <a:rPr lang="en-US" b="1" dirty="0" smtClean="0"/>
              <a:t> </a:t>
            </a:r>
            <a:r>
              <a:rPr lang="en-US" b="1" i="1" dirty="0" smtClean="0"/>
              <a:t>inside</a:t>
            </a:r>
            <a:endParaRPr lang="en-US" altLang="ko-KR" b="1" dirty="0" smtClean="0"/>
          </a:p>
          <a:p>
            <a:pPr marL="109538" lvl="1" indent="0">
              <a:buNone/>
            </a:pPr>
            <a:r>
              <a:rPr lang="en-US" altLang="ko-KR" b="1" dirty="0" smtClean="0"/>
              <a:t>    Inner Glow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R:69 G:205 B:205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Opacity  : 50%</a:t>
            </a:r>
          </a:p>
          <a:p>
            <a:pPr marL="109538" lvl="1" indent="0">
              <a:buNone/>
            </a:pPr>
            <a:r>
              <a:rPr lang="en-US" altLang="ko-KR" b="1" dirty="0" smtClean="0"/>
              <a:t>    Size         : 15%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514350" lvl="1" indent="-514350">
              <a:buNone/>
            </a:pPr>
            <a:r>
              <a:rPr lang="en-US" altLang="ko-KR" b="1" dirty="0" smtClean="0"/>
              <a:t>7) Click Pattern Overlay</a:t>
            </a:r>
          </a:p>
          <a:p>
            <a:pPr marL="514350" lvl="1" indent="-514350">
              <a:buNone/>
            </a:pPr>
            <a:r>
              <a:rPr lang="en-US" altLang="ko-KR" b="1" dirty="0" smtClean="0"/>
              <a:t>     Blend mode: soft light</a:t>
            </a:r>
          </a:p>
          <a:p>
            <a:pPr marL="514350" lvl="1" indent="-514350">
              <a:buNone/>
            </a:pPr>
            <a:r>
              <a:rPr lang="ko-KR" altLang="en-US" b="1" dirty="0" smtClean="0"/>
              <a:t>     </a:t>
            </a:r>
            <a:r>
              <a:rPr lang="en-US" altLang="ko-KR" b="1" dirty="0" smtClean="0"/>
              <a:t>Pattern: Choose this</a:t>
            </a:r>
          </a:p>
          <a:p>
            <a:pPr marL="514350" lvl="1" indent="-514350">
              <a:buNone/>
            </a:pPr>
            <a:r>
              <a:rPr lang="en-US" altLang="ko-KR" b="1" dirty="0" smtClean="0"/>
              <a:t>     Opacity :30%</a:t>
            </a:r>
          </a:p>
          <a:p>
            <a:pPr marL="514350" lvl="1" indent="-514350">
              <a:buNone/>
            </a:pPr>
            <a:r>
              <a:rPr lang="en-US" altLang="ko-KR" b="1" dirty="0" smtClean="0"/>
              <a:t>     Scale: Around 150%</a:t>
            </a:r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  <a:p>
            <a:pPr marL="914400" lvl="1" indent="-514350">
              <a:buNone/>
            </a:pPr>
            <a:endParaRPr lang="en-US" altLang="ko-KR" b="1" dirty="0" smtClean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Making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Menubar</a:t>
            </a:r>
            <a:r>
              <a:rPr lang="en-US" altLang="ko-KR" b="1" dirty="0" smtClean="0">
                <a:solidFill>
                  <a:srgbClr val="FF0000"/>
                </a:solidFill>
              </a:rPr>
              <a:t> for Homepage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nner g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285860"/>
            <a:ext cx="3786214" cy="2794438"/>
          </a:xfrm>
          <a:prstGeom prst="rect">
            <a:avLst/>
          </a:prstGeom>
        </p:spPr>
      </p:pic>
      <p:pic>
        <p:nvPicPr>
          <p:cNvPr id="9" name="Picture 8" descr="inner glow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480" y="2143116"/>
            <a:ext cx="2857520" cy="19032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29586" y="3357562"/>
            <a:ext cx="50006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9"/>
          <p:cNvCxnSpPr/>
          <p:nvPr/>
        </p:nvCxnSpPr>
        <p:spPr>
          <a:xfrm>
            <a:off x="3000364" y="2071678"/>
            <a:ext cx="4929222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57686" y="1785926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6248" y="2786058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9"/>
          <p:cNvCxnSpPr/>
          <p:nvPr/>
        </p:nvCxnSpPr>
        <p:spPr>
          <a:xfrm>
            <a:off x="4572000" y="2214554"/>
            <a:ext cx="171451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pattern overl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3" y="4143380"/>
            <a:ext cx="4410911" cy="27146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86380" y="4500570"/>
            <a:ext cx="200026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43570" y="5214950"/>
            <a:ext cx="164307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00926" y="4714884"/>
            <a:ext cx="100016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PATTER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742" y="5572140"/>
            <a:ext cx="2571720" cy="12858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429520" y="5572140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9"/>
          <p:cNvCxnSpPr>
            <a:endCxn id="27" idx="1"/>
          </p:cNvCxnSpPr>
          <p:nvPr/>
        </p:nvCxnSpPr>
        <p:spPr>
          <a:xfrm>
            <a:off x="3357554" y="5429264"/>
            <a:ext cx="4071966" cy="39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142944" y="928670"/>
            <a:ext cx="7786774" cy="50720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style&gt;ok&gt;ok</a:t>
            </a:r>
          </a:p>
          <a:p>
            <a:pPr marL="0" lvl="1" indent="400050">
              <a:spcBef>
                <a:spcPct val="20000"/>
              </a:spcBef>
              <a:buFont typeface="+mj-lt"/>
              <a:buAutoNum type="arabicParenR" startAt="8"/>
              <a:defRPr/>
            </a:pPr>
            <a:r>
              <a:rPr lang="en-US" altLang="ko-KR" sz="2800" b="1" dirty="0" smtClean="0"/>
              <a:t>Foe making shadow&gt; Making rectangle shape by rectangle tool</a:t>
            </a: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r>
              <a:rPr lang="en-US" altLang="ko-KR" sz="2800" b="1" dirty="0" smtClean="0"/>
              <a:t>For making warp&gt; edit&gt; free Transform path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8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85786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714380" cy="4866714"/>
          </a:xfrm>
          <a:prstGeom prst="rect">
            <a:avLst/>
          </a:prstGeom>
        </p:spPr>
      </p:pic>
      <p:pic>
        <p:nvPicPr>
          <p:cNvPr id="8" name="Picture 7" descr="rectangle sh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357430"/>
            <a:ext cx="6929458" cy="24830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0232" y="3714752"/>
            <a:ext cx="314327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928926" y="4643446"/>
            <a:ext cx="1500198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58150" cy="35814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14282" y="714356"/>
            <a:ext cx="892971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Bef>
                <a:spcPct val="20000"/>
              </a:spcBef>
              <a:buFont typeface="+mj-lt"/>
              <a:buAutoNum type="arabicParenR" startAt="11"/>
              <a:defRPr/>
            </a:pPr>
            <a:r>
              <a:rPr lang="en-US" altLang="ko-KR" sz="2800" b="1" dirty="0" smtClean="0"/>
              <a:t>Click warp&gt;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Custom </a:t>
            </a:r>
            <a:r>
              <a:rPr lang="en-US" sz="2800" b="1" dirty="0" smtClean="0"/>
              <a:t>appears</a:t>
            </a:r>
            <a:r>
              <a:rPr lang="en-US" altLang="ko-KR" sz="2800" b="1" dirty="0" smtClean="0"/>
              <a:t>&gt;Click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custom&gt;</a:t>
            </a:r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ko-KR" sz="2800" b="1" dirty="0" smtClean="0"/>
              <a:t> </a:t>
            </a:r>
          </a:p>
        </p:txBody>
      </p:sp>
      <p:sp>
        <p:nvSpPr>
          <p:cNvPr id="5" name="타원 4"/>
          <p:cNvSpPr/>
          <p:nvPr/>
        </p:nvSpPr>
        <p:spPr>
          <a:xfrm>
            <a:off x="7286644" y="1643050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Straight Arrow Connector 9"/>
          <p:cNvCxnSpPr/>
          <p:nvPr/>
        </p:nvCxnSpPr>
        <p:spPr>
          <a:xfrm>
            <a:off x="2357422" y="1142984"/>
            <a:ext cx="4857784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5429264"/>
            <a:ext cx="814393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defRPr/>
            </a:pPr>
            <a:r>
              <a:rPr lang="en-US" altLang="ko-KR" sz="2800" b="1" dirty="0" smtClean="0"/>
              <a:t>Choose ARC &gt;For changing </a:t>
            </a:r>
            <a:r>
              <a:rPr lang="en-US" sz="2800" b="1" dirty="0" smtClean="0"/>
              <a:t>curvature</a:t>
            </a:r>
            <a:r>
              <a:rPr lang="en-US" sz="2800" dirty="0" smtClean="0"/>
              <a:t> </a:t>
            </a:r>
            <a:r>
              <a:rPr lang="en-US" sz="2800" b="1" dirty="0" smtClean="0"/>
              <a:t>&gt;</a:t>
            </a:r>
            <a:r>
              <a:rPr lang="en-US" altLang="ko-KR" sz="2800" b="1" dirty="0" smtClean="0"/>
              <a:t>Bend:-6&gt;</a:t>
            </a:r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ko-KR" sz="2800" b="1" dirty="0" smtClean="0"/>
              <a:t>APPLY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910" y="1785926"/>
            <a:ext cx="542928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629525" cy="28956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7544" y="1124744"/>
            <a:ext cx="94320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rabicParenR" startAt="12"/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  <a:p>
            <a:pPr marL="914400" lvl="1" indent="-514350">
              <a:spcBef>
                <a:spcPct val="20000"/>
              </a:spcBef>
              <a:defRPr/>
            </a:pPr>
            <a:endParaRPr lang="en-US" altLang="ko-KR" sz="3200" b="1" dirty="0" smtClean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42908" y="3500438"/>
            <a:ext cx="928690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rabicParenR" startAt="12"/>
              <a:defRPr/>
            </a:pPr>
            <a:r>
              <a:rPr lang="en-US" altLang="ko-KR" sz="2800" b="1" dirty="0" smtClean="0"/>
              <a:t>Choose SHAPE1 Layer+ Click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CTRL</a:t>
            </a:r>
          </a:p>
          <a:p>
            <a:pPr marL="914400" lvl="1" indent="-514350">
              <a:spcBef>
                <a:spcPct val="20000"/>
              </a:spcBef>
              <a:buFont typeface="+mj-lt"/>
              <a:buAutoNum type="arabicParenR" startAt="12"/>
              <a:defRPr/>
            </a:pPr>
            <a:r>
              <a:rPr lang="en-US" altLang="ko-KR" sz="2800" b="1" dirty="0" smtClean="0"/>
              <a:t>Move the cursor at the shape2&gt;Choose Add layer mask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8" y="1571612"/>
            <a:ext cx="292895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3768" y="3214686"/>
            <a:ext cx="21431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rot="16200000" flipV="1">
            <a:off x="6947314" y="3804049"/>
            <a:ext cx="642942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dd layer ma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429132"/>
            <a:ext cx="76581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14357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14) Choose the top layer&gt; Record Text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(EX MENU1)</a:t>
            </a:r>
          </a:p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Set Anti-aliasing method: STRONG</a:t>
            </a:r>
          </a:p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15) CTRL+J : TWICE&gt;REWRITE  MENU2, MENU3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CRTL 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7581900" cy="2867025"/>
          </a:xfrm>
          <a:prstGeom prst="rect">
            <a:avLst/>
          </a:prstGeom>
        </p:spPr>
      </p:pic>
      <p:pic>
        <p:nvPicPr>
          <p:cNvPr id="17" name="Picture 16" descr="REWR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857760"/>
            <a:ext cx="77057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7143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16)For Text Align&gt;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Choose 3 text layers&gt; Choose Move Tool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27584" y="0"/>
            <a:ext cx="7416824" cy="778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Menubar for Homepage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THREE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7667625" cy="2886075"/>
          </a:xfrm>
          <a:prstGeom prst="rect">
            <a:avLst/>
          </a:prstGeom>
        </p:spPr>
      </p:pic>
      <p:pic>
        <p:nvPicPr>
          <p:cNvPr id="7" name="Picture 6" descr="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571504" cy="3643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472" y="1571612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857224" y="1071546"/>
            <a:ext cx="5572166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ISTRIBUTE HORIZONTAL  CEN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500570"/>
            <a:ext cx="6000792" cy="763352"/>
          </a:xfrm>
          <a:prstGeom prst="rect">
            <a:avLst/>
          </a:prstGeom>
        </p:spPr>
      </p:pic>
      <p:sp>
        <p:nvSpPr>
          <p:cNvPr id="17" name="직사각형 2"/>
          <p:cNvSpPr/>
          <p:nvPr/>
        </p:nvSpPr>
        <p:spPr>
          <a:xfrm>
            <a:off x="0" y="5572140"/>
            <a:ext cx="9144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17)For distributing horizontal centers&gt; Choose distribute horizontal</a:t>
            </a:r>
          </a:p>
          <a:p>
            <a:pPr marL="0" lvl="1">
              <a:spcBef>
                <a:spcPct val="20000"/>
              </a:spcBef>
              <a:defRPr/>
            </a:pPr>
            <a:r>
              <a:rPr lang="en-US" altLang="ko-KR" sz="2400" b="1" dirty="0" smtClean="0"/>
              <a:t>       centers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86512" y="4643446"/>
            <a:ext cx="42862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197214" y="5375685"/>
            <a:ext cx="642942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364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Making Menubar for Homepage</vt:lpstr>
      <vt:lpstr>Making Menubar for Homepage</vt:lpstr>
      <vt:lpstr>Making Menubar for Homepage</vt:lpstr>
      <vt:lpstr>Making Menubar for Homepage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jungyeo park</cp:lastModifiedBy>
  <cp:revision>269</cp:revision>
  <dcterms:created xsi:type="dcterms:W3CDTF">2015-05-15T17:59:22Z</dcterms:created>
  <dcterms:modified xsi:type="dcterms:W3CDTF">2016-03-11T12:28:03Z</dcterms:modified>
</cp:coreProperties>
</file>