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267" r:id="rId2"/>
    <p:sldId id="268" r:id="rId3"/>
    <p:sldId id="264" r:id="rId4"/>
    <p:sldId id="269" r:id="rId5"/>
    <p:sldId id="27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5" autoAdjust="0"/>
    <p:restoredTop sz="91176" autoAdjust="0"/>
  </p:normalViewPr>
  <p:slideViewPr>
    <p:cSldViewPr>
      <p:cViewPr>
        <p:scale>
          <a:sx n="81" d="100"/>
          <a:sy n="81" d="100"/>
        </p:scale>
        <p:origin x="-97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452F3-A893-40BE-B93C-C398BC105E11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687A0-9BAE-4B16-B486-CE19F7BA4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F0384-7F66-4C1E-8F92-F1663C2C7313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2643174" y="142852"/>
            <a:ext cx="4143404" cy="642918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Silhouette Photo Effect</a:t>
            </a:r>
            <a:endParaRPr lang="ko-KR" altLang="en-US" sz="3600" dirty="0">
              <a:solidFill>
                <a:srgbClr val="FF0000"/>
              </a:solidFill>
            </a:endParaRPr>
          </a:p>
        </p:txBody>
      </p:sp>
      <p:pic>
        <p:nvPicPr>
          <p:cNvPr id="4" name="그림 3" descr="하늘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3739226" cy="2376264"/>
          </a:xfrm>
          <a:prstGeom prst="rect">
            <a:avLst/>
          </a:prstGeom>
        </p:spPr>
      </p:pic>
      <p:pic>
        <p:nvPicPr>
          <p:cNvPr id="5" name="그림 4" descr="하늘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196752"/>
            <a:ext cx="3816424" cy="2425322"/>
          </a:xfrm>
          <a:prstGeom prst="rect">
            <a:avLst/>
          </a:prstGeom>
        </p:spPr>
      </p:pic>
      <p:pic>
        <p:nvPicPr>
          <p:cNvPr id="6" name="그림 5" descr="142875266785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702630"/>
            <a:ext cx="3155370" cy="3155370"/>
          </a:xfrm>
          <a:prstGeom prst="rect">
            <a:avLst/>
          </a:prstGeom>
        </p:spPr>
      </p:pic>
      <p:sp>
        <p:nvSpPr>
          <p:cNvPr id="8" name="Right Arrow 8"/>
          <p:cNvSpPr/>
          <p:nvPr/>
        </p:nvSpPr>
        <p:spPr>
          <a:xfrm>
            <a:off x="4355976" y="2204864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427984" y="4941168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그림 10" descr="이화여대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3689648"/>
            <a:ext cx="3168352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8"/>
          <p:cNvSpPr/>
          <p:nvPr/>
        </p:nvSpPr>
        <p:spPr>
          <a:xfrm>
            <a:off x="3275856" y="2924944"/>
            <a:ext cx="432048" cy="360040"/>
          </a:xfrm>
          <a:prstGeom prst="rightArrow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Calibri" pitchFamily="34" charset="0"/>
              <a:buChar char="–"/>
            </a:pPr>
            <a:r>
              <a:rPr lang="en-US" sz="2000" b="1" dirty="0" smtClean="0"/>
              <a:t>File&gt;open</a:t>
            </a:r>
          </a:p>
          <a:p>
            <a:pPr>
              <a:buFont typeface="Calibri" pitchFamily="34" charset="0"/>
              <a:buChar char="–"/>
            </a:pPr>
            <a:r>
              <a:rPr lang="en-US" sz="2000" b="1" dirty="0" smtClean="0"/>
              <a:t>Layer&gt;new Adjustment layer&gt; Curve&gt;Drag  to  the upper side</a:t>
            </a:r>
          </a:p>
          <a:p>
            <a:pPr>
              <a:buFont typeface="Calibri" pitchFamily="34" charset="0"/>
              <a:buChar char="–"/>
            </a:pPr>
            <a:endParaRPr lang="en-US" sz="2000" b="1" dirty="0" smtClean="0"/>
          </a:p>
          <a:p>
            <a:pPr>
              <a:buFont typeface="Calibri" pitchFamily="34" charset="0"/>
              <a:buChar char="–"/>
            </a:pPr>
            <a:endParaRPr lang="en-US" sz="2000" b="1" dirty="0" smtClean="0"/>
          </a:p>
          <a:p>
            <a:pPr>
              <a:buFont typeface="Calibri" pitchFamily="34" charset="0"/>
              <a:buChar char="–"/>
            </a:pPr>
            <a:endParaRPr lang="en-US" sz="2000" b="1" dirty="0" smtClean="0"/>
          </a:p>
          <a:p>
            <a:pPr>
              <a:buFont typeface="Calibri" pitchFamily="34" charset="0"/>
              <a:buChar char="–"/>
            </a:pPr>
            <a:endParaRPr lang="en-US" sz="2000" b="1" dirty="0" smtClean="0"/>
          </a:p>
          <a:p>
            <a:pPr>
              <a:buFont typeface="Calibri" pitchFamily="34" charset="0"/>
              <a:buChar char="–"/>
            </a:pPr>
            <a:endParaRPr lang="en-US" sz="2000" b="1" dirty="0" smtClean="0"/>
          </a:p>
          <a:p>
            <a:pPr>
              <a:buFont typeface="Calibri" pitchFamily="34" charset="0"/>
              <a:buChar char="–"/>
            </a:pPr>
            <a:r>
              <a:rPr lang="en-US" sz="2000" b="1" dirty="0" smtClean="0"/>
              <a:t>layer&gt; New Adjustment Layer&gt;Color Balance</a:t>
            </a:r>
          </a:p>
          <a:p>
            <a:pPr lvl="2">
              <a:buNone/>
            </a:pPr>
            <a:r>
              <a:rPr lang="en-US" sz="1800" b="1" dirty="0" smtClean="0"/>
              <a:t>Shadow :   Cyan(Toward Red), </a:t>
            </a:r>
            <a:r>
              <a:rPr lang="en-US" altLang="ko-KR" sz="1800" b="1" dirty="0" smtClean="0"/>
              <a:t>Magenta(</a:t>
            </a:r>
            <a:r>
              <a:rPr lang="en-US" sz="1800" b="1" dirty="0" smtClean="0"/>
              <a:t>Toward</a:t>
            </a:r>
            <a:r>
              <a:rPr lang="en-US" sz="1800" dirty="0" smtClean="0"/>
              <a:t> </a:t>
            </a:r>
            <a:r>
              <a:rPr lang="en-US" altLang="ko-KR" sz="1800" b="1" dirty="0" smtClean="0"/>
              <a:t>Green), Yellow(</a:t>
            </a:r>
            <a:r>
              <a:rPr lang="en-US" sz="1800" b="1" dirty="0" smtClean="0"/>
              <a:t>Toward </a:t>
            </a:r>
            <a:r>
              <a:rPr lang="en-US" altLang="ko-KR" sz="1800" b="1" dirty="0" smtClean="0"/>
              <a:t>Yellow)</a:t>
            </a:r>
          </a:p>
          <a:p>
            <a:pPr lvl="2">
              <a:buNone/>
            </a:pPr>
            <a:r>
              <a:rPr lang="en-US" sz="1800" b="1" dirty="0" err="1" smtClean="0"/>
              <a:t>Midtones</a:t>
            </a:r>
            <a:r>
              <a:rPr lang="en-US" sz="1800" b="1" dirty="0" smtClean="0"/>
              <a:t>: Cyan(Toward Red</a:t>
            </a:r>
            <a:r>
              <a:rPr lang="en-US" altLang="ko-KR" sz="1800" b="1" dirty="0" smtClean="0"/>
              <a:t>), Magenta(</a:t>
            </a:r>
            <a:r>
              <a:rPr lang="en-US" sz="1800" b="1" dirty="0" smtClean="0"/>
              <a:t>Toward Left</a:t>
            </a:r>
            <a:r>
              <a:rPr lang="en-US" altLang="ko-KR" sz="1800" b="1" dirty="0" smtClean="0"/>
              <a:t>), Yellow(</a:t>
            </a:r>
            <a:r>
              <a:rPr lang="en-US" sz="1800" b="1" dirty="0" smtClean="0"/>
              <a:t>Toward Left </a:t>
            </a:r>
            <a:r>
              <a:rPr lang="en-US" altLang="ko-KR" sz="1800" b="1" dirty="0" smtClean="0"/>
              <a:t>) </a:t>
            </a:r>
          </a:p>
          <a:p>
            <a:pPr lvl="2">
              <a:buNone/>
            </a:pPr>
            <a:r>
              <a:rPr lang="en-US" sz="1800" b="1" dirty="0" smtClean="0"/>
              <a:t>Highlight:  </a:t>
            </a:r>
            <a:r>
              <a:rPr lang="en-US" altLang="ko-KR" sz="1800" b="1" dirty="0" smtClean="0"/>
              <a:t>Cyan(</a:t>
            </a:r>
            <a:r>
              <a:rPr lang="en-US" sz="1800" b="1" dirty="0" smtClean="0"/>
              <a:t>Toward Left </a:t>
            </a:r>
            <a:r>
              <a:rPr lang="en-US" altLang="ko-KR" sz="1800" b="1" dirty="0" smtClean="0"/>
              <a:t>), Magenta(</a:t>
            </a:r>
            <a:r>
              <a:rPr lang="en-US" sz="1800" b="1" dirty="0" smtClean="0"/>
              <a:t>Toward Left </a:t>
            </a:r>
            <a:r>
              <a:rPr lang="en-US" altLang="ko-KR" sz="1800" b="1" dirty="0" smtClean="0"/>
              <a:t>), Yellow(</a:t>
            </a:r>
            <a:r>
              <a:rPr lang="en-US" sz="1800" b="1" dirty="0" smtClean="0"/>
              <a:t>Toward Left</a:t>
            </a:r>
            <a:r>
              <a:rPr lang="en-US" altLang="ko-KR" sz="1800" b="1" dirty="0" smtClean="0"/>
              <a:t>) </a:t>
            </a:r>
          </a:p>
          <a:p>
            <a:pPr lvl="2">
              <a:buNone/>
            </a:pPr>
            <a:endParaRPr lang="en-US" altLang="ko-KR" sz="2200" b="1" dirty="0" smtClean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643174" y="142852"/>
            <a:ext cx="4143404" cy="642918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Silhouette Photo Effect</a:t>
            </a:r>
            <a:endParaRPr kumimoji="0" lang="ko-KR" altLang="en-US" sz="360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Cur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643050"/>
            <a:ext cx="1643074" cy="179244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6200000" flipV="1">
            <a:off x="1857356" y="2357430"/>
            <a:ext cx="285752" cy="2857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had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5214950"/>
            <a:ext cx="2641526" cy="1500198"/>
          </a:xfrm>
          <a:prstGeom prst="rect">
            <a:avLst/>
          </a:prstGeom>
        </p:spPr>
      </p:pic>
      <p:pic>
        <p:nvPicPr>
          <p:cNvPr id="13" name="Picture 12" descr="midton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5214950"/>
            <a:ext cx="2714644" cy="1500198"/>
          </a:xfrm>
          <a:prstGeom prst="rect">
            <a:avLst/>
          </a:prstGeom>
        </p:spPr>
      </p:pic>
      <p:pic>
        <p:nvPicPr>
          <p:cNvPr id="14" name="Picture 13" descr="highligh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5214950"/>
            <a:ext cx="2643206" cy="1500198"/>
          </a:xfrm>
          <a:prstGeom prst="rect">
            <a:avLst/>
          </a:prstGeom>
        </p:spPr>
      </p:pic>
      <p:pic>
        <p:nvPicPr>
          <p:cNvPr id="16" name="Picture 15" descr="curve lay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430" y="1557462"/>
            <a:ext cx="1571636" cy="1882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8"/>
          <p:cNvSpPr/>
          <p:nvPr/>
        </p:nvSpPr>
        <p:spPr>
          <a:xfrm>
            <a:off x="3275856" y="2924944"/>
            <a:ext cx="432048" cy="360040"/>
          </a:xfrm>
          <a:prstGeom prst="rightArrow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altLang="ko-KR" sz="2200" b="1" dirty="0" smtClean="0"/>
              <a:t>For making </a:t>
            </a:r>
            <a:r>
              <a:rPr lang="en-US" sz="1800" b="1" dirty="0" smtClean="0"/>
              <a:t>Silhouette, </a:t>
            </a:r>
          </a:p>
          <a:p>
            <a:pPr>
              <a:buFontTx/>
              <a:buChar char="-"/>
            </a:pPr>
            <a:r>
              <a:rPr lang="en-US" sz="1800" b="1" dirty="0" smtClean="0"/>
              <a:t>Choose background layer, Check only Background </a:t>
            </a:r>
            <a:r>
              <a:rPr lang="en-US" sz="1800" b="1" smtClean="0"/>
              <a:t>layer  </a:t>
            </a:r>
            <a:r>
              <a:rPr lang="en-US" sz="1800" b="1" dirty="0" smtClean="0"/>
              <a:t>,Uncheck color balance, curve indicates  layer visibility &gt; Choose the channel&gt;Choose  blue&gt;Drag  Blue and put on the create new channel</a:t>
            </a:r>
            <a:endParaRPr lang="en-US" altLang="ko-KR" sz="1600" b="1" dirty="0" smtClean="0"/>
          </a:p>
          <a:p>
            <a:pPr>
              <a:buNone/>
            </a:pPr>
            <a:r>
              <a:rPr lang="en-US" altLang="ko-KR" sz="1600" b="1" dirty="0" smtClean="0"/>
              <a:t>                                                                </a:t>
            </a:r>
          </a:p>
          <a:p>
            <a:pPr>
              <a:buNone/>
            </a:pPr>
            <a:endParaRPr lang="en-US" altLang="ko-KR" sz="1600" b="1" dirty="0" smtClean="0"/>
          </a:p>
          <a:p>
            <a:pPr>
              <a:buNone/>
            </a:pPr>
            <a:endParaRPr lang="en-US" altLang="ko-KR" sz="1600" b="1" dirty="0" smtClean="0"/>
          </a:p>
          <a:p>
            <a:pPr>
              <a:buNone/>
            </a:pPr>
            <a:endParaRPr lang="en-US" altLang="ko-KR" sz="1600" b="1" dirty="0" smtClean="0"/>
          </a:p>
          <a:p>
            <a:pPr>
              <a:buNone/>
            </a:pPr>
            <a:endParaRPr lang="en-US" altLang="ko-KR" sz="1600" b="1" dirty="0" smtClean="0"/>
          </a:p>
          <a:p>
            <a:pPr>
              <a:buNone/>
            </a:pPr>
            <a:endParaRPr lang="en-US" altLang="ko-KR" sz="1600" b="1" dirty="0" smtClean="0"/>
          </a:p>
          <a:p>
            <a:pPr>
              <a:buNone/>
            </a:pPr>
            <a:endParaRPr lang="en-US" altLang="ko-KR" sz="1600" b="1" dirty="0" smtClean="0"/>
          </a:p>
          <a:p>
            <a:pPr>
              <a:buNone/>
            </a:pPr>
            <a:endParaRPr lang="en-US" altLang="ko-KR" sz="1600" b="1" dirty="0" smtClean="0"/>
          </a:p>
          <a:p>
            <a:pPr>
              <a:buNone/>
            </a:pPr>
            <a:r>
              <a:rPr lang="en-US" altLang="ko-KR" sz="1600" b="1" dirty="0" smtClean="0"/>
              <a:t>-    </a:t>
            </a:r>
            <a:r>
              <a:rPr lang="en-US" altLang="ko-KR" sz="1800" b="1" dirty="0" smtClean="0"/>
              <a:t>Made blue copy channel</a:t>
            </a:r>
          </a:p>
          <a:p>
            <a:pPr>
              <a:buNone/>
            </a:pPr>
            <a:r>
              <a:rPr lang="en-US" sz="2000" b="1" dirty="0" smtClean="0"/>
              <a:t>-  On Blue copy channel&gt;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image&gt; adjustment&gt;level</a:t>
            </a:r>
            <a:endParaRPr lang="en-US" altLang="ko-KR" sz="1600" b="1" dirty="0" smtClean="0"/>
          </a:p>
          <a:p>
            <a:pPr>
              <a:buNone/>
            </a:pPr>
            <a:r>
              <a:rPr lang="en-US" altLang="ko-KR" sz="1600" b="1" dirty="0" smtClean="0"/>
              <a:t>-   Move BLACK AND WHITE LEVEL</a:t>
            </a:r>
          </a:p>
          <a:p>
            <a:pPr>
              <a:buNone/>
            </a:pPr>
            <a:r>
              <a:rPr lang="en-US" altLang="ko-KR" sz="1600" b="1" dirty="0" smtClean="0"/>
              <a:t>    To the center</a:t>
            </a: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643174" y="142852"/>
            <a:ext cx="4500594" cy="42862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Silhouette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Photo Effect</a:t>
            </a:r>
            <a:endParaRPr kumimoji="0" lang="ko-KR" altLang="en-US" sz="280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For making Silhouet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785926"/>
            <a:ext cx="2019300" cy="2362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4282" y="3286124"/>
            <a:ext cx="2214578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hann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1785926"/>
            <a:ext cx="2000250" cy="2428892"/>
          </a:xfrm>
          <a:prstGeom prst="rect">
            <a:avLst/>
          </a:prstGeom>
        </p:spPr>
      </p:pic>
      <p:pic>
        <p:nvPicPr>
          <p:cNvPr id="14" name="Picture 13" descr="blue chann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85926"/>
            <a:ext cx="2028825" cy="23431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428860" y="3214686"/>
            <a:ext cx="2071702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00562" y="3071810"/>
            <a:ext cx="2071702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>
            <a:off x="5643570" y="3571876"/>
            <a:ext cx="500066" cy="3571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Blue cop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40" y="1714488"/>
            <a:ext cx="2028825" cy="238125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643702" y="3429000"/>
            <a:ext cx="2071702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leve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4664" y="4822781"/>
            <a:ext cx="6029336" cy="2035219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6643702" y="6215082"/>
            <a:ext cx="71438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7858148" y="6215082"/>
            <a:ext cx="500066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071802" y="5143512"/>
            <a:ext cx="4572032" cy="9286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dd mas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643314"/>
            <a:ext cx="3781434" cy="2069616"/>
          </a:xfrm>
          <a:prstGeom prst="rect">
            <a:avLst/>
          </a:prstGeom>
        </p:spPr>
      </p:pic>
      <p:sp>
        <p:nvSpPr>
          <p:cNvPr id="10" name="Right Arrow 8"/>
          <p:cNvSpPr/>
          <p:nvPr/>
        </p:nvSpPr>
        <p:spPr>
          <a:xfrm>
            <a:off x="3275856" y="2924944"/>
            <a:ext cx="432048" cy="360040"/>
          </a:xfrm>
          <a:prstGeom prst="rightArrow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429396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Calibri" pitchFamily="34" charset="0"/>
              <a:buChar char="–"/>
            </a:pPr>
            <a:r>
              <a:rPr lang="en-US" altLang="ko-KR" sz="2000" b="1" dirty="0" smtClean="0"/>
              <a:t>At the same time, press ctrl key + Blue copy channel&gt;Click the RGB channel</a:t>
            </a:r>
          </a:p>
          <a:p>
            <a:pPr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r>
              <a:rPr lang="en-US" sz="2000" b="1" dirty="0" smtClean="0"/>
              <a:t>Return to the LAYER&gt;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Add new layer on the Color balance  layer</a:t>
            </a:r>
          </a:p>
          <a:p>
            <a:pPr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r>
              <a:rPr lang="en-US" altLang="ko-KR" sz="2000" b="1" dirty="0" smtClean="0"/>
              <a:t>At the new layer&gt;Add Layer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Mask&gt;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 Choose mask thumbnail&gt;</a:t>
            </a:r>
            <a:r>
              <a:rPr lang="ko-KR" altLang="en-US" sz="2000" b="1" dirty="0" smtClean="0"/>
              <a:t> </a:t>
            </a:r>
            <a:r>
              <a:rPr lang="en-US" altLang="ko-KR" sz="2000" b="1" dirty="0" err="1" smtClean="0"/>
              <a:t>CtRL+I</a:t>
            </a: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000" b="1" dirty="0" smtClean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643174" y="0"/>
            <a:ext cx="4500594" cy="42862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Silhouette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Photo Effect</a:t>
            </a:r>
            <a:endParaRPr kumimoji="0" lang="ko-KR" altLang="en-US" sz="280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crtl+chann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857232"/>
            <a:ext cx="4150339" cy="2357454"/>
          </a:xfrm>
          <a:prstGeom prst="rect">
            <a:avLst/>
          </a:prstGeom>
        </p:spPr>
      </p:pic>
      <p:pic>
        <p:nvPicPr>
          <p:cNvPr id="7" name="Picture 6" descr="RGB CHANN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857232"/>
            <a:ext cx="4214810" cy="235745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358082" y="4071942"/>
            <a:ext cx="1000132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286512" y="4643446"/>
            <a:ext cx="1500198" cy="135732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dd new lay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3714752"/>
            <a:ext cx="3643306" cy="2033156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7358082" y="5214950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429396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r>
              <a:rPr lang="en-US" altLang="ko-KR" sz="2000" b="1" dirty="0" smtClean="0"/>
              <a:t>Choose image thumbnail&gt; </a:t>
            </a:r>
            <a:r>
              <a:rPr lang="en-US" altLang="ko-KR" sz="2000" b="1" dirty="0" err="1" smtClean="0"/>
              <a:t>Foreground:black</a:t>
            </a:r>
            <a:r>
              <a:rPr lang="en-US" altLang="ko-KR" sz="2000" b="1" dirty="0" smtClean="0"/>
              <a:t>, </a:t>
            </a:r>
            <a:r>
              <a:rPr lang="en-US" altLang="ko-KR" sz="2000" b="1" dirty="0" err="1" smtClean="0"/>
              <a:t>background:white</a:t>
            </a:r>
            <a:r>
              <a:rPr lang="en-US" altLang="ko-KR" sz="2000" b="1" dirty="0" smtClean="0"/>
              <a:t>&gt;For 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filling  the background&gt;</a:t>
            </a:r>
            <a:r>
              <a:rPr lang="ko-KR" altLang="en-US" sz="2000" b="1" dirty="0" smtClean="0"/>
              <a:t>  </a:t>
            </a:r>
            <a:r>
              <a:rPr lang="en-US" altLang="ko-KR" sz="2000" b="1" dirty="0" smtClean="0"/>
              <a:t>AIT+DELETE</a:t>
            </a:r>
            <a:r>
              <a:rPr lang="ko-KR" altLang="en-US" sz="2000" b="1" dirty="0" smtClean="0"/>
              <a:t> </a:t>
            </a: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r>
              <a:rPr lang="en-US" sz="2000" b="1" dirty="0" smtClean="0"/>
              <a:t>Click All indicates  layer visibility</a:t>
            </a:r>
            <a:endParaRPr lang="en-US" sz="2000" b="1" dirty="0"/>
          </a:p>
        </p:txBody>
      </p:sp>
      <p:pic>
        <p:nvPicPr>
          <p:cNvPr id="14" name="Picture 13" descr="image thumbn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500042"/>
            <a:ext cx="4214842" cy="2367350"/>
          </a:xfrm>
          <a:prstGeom prst="rect">
            <a:avLst/>
          </a:prstGeom>
        </p:spPr>
      </p:pic>
      <p:sp>
        <p:nvSpPr>
          <p:cNvPr id="10" name="Right Arrow 8"/>
          <p:cNvSpPr/>
          <p:nvPr/>
        </p:nvSpPr>
        <p:spPr>
          <a:xfrm>
            <a:off x="3275856" y="2924944"/>
            <a:ext cx="432048" cy="360040"/>
          </a:xfrm>
          <a:prstGeom prst="rightArrow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643174" y="0"/>
            <a:ext cx="4500594" cy="42862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Silhouette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Photo Effect</a:t>
            </a:r>
            <a:endParaRPr kumimoji="0" lang="ko-KR" altLang="en-US" sz="280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14612" y="1000108"/>
            <a:ext cx="714380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1785918" y="2071678"/>
            <a:ext cx="2000264" cy="7143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ll indicate layer visibili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4581525"/>
            <a:ext cx="2343150" cy="2276475"/>
          </a:xfrm>
          <a:prstGeom prst="rect">
            <a:avLst/>
          </a:prstGeom>
        </p:spPr>
      </p:pic>
      <p:pic>
        <p:nvPicPr>
          <p:cNvPr id="17" name="Picture 16" descr="all indicate layer visibility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4672007"/>
            <a:ext cx="3756512" cy="2185993"/>
          </a:xfrm>
          <a:prstGeom prst="rect">
            <a:avLst/>
          </a:prstGeom>
        </p:spPr>
      </p:pic>
      <p:pic>
        <p:nvPicPr>
          <p:cNvPr id="18" name="Picture 17" descr="alt+delet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500042"/>
            <a:ext cx="3963418" cy="2286016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V="1">
            <a:off x="3214678" y="1357298"/>
            <a:ext cx="4214842" cy="250033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928926" y="5214950"/>
            <a:ext cx="285752" cy="10715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rot="16200000" flipH="1">
            <a:off x="2536017" y="4679165"/>
            <a:ext cx="1000132" cy="2143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2041</TotalTime>
  <Words>180</Words>
  <Application>Microsoft Office PowerPoint</Application>
  <PresentationFormat>On-screen Show (4:3)</PresentationFormat>
  <Paragraphs>56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HEG</dc:creator>
  <cp:lastModifiedBy>user</cp:lastModifiedBy>
  <cp:revision>195</cp:revision>
  <dcterms:created xsi:type="dcterms:W3CDTF">2015-05-15T17:59:22Z</dcterms:created>
  <dcterms:modified xsi:type="dcterms:W3CDTF">2016-03-07T21:52:02Z</dcterms:modified>
</cp:coreProperties>
</file>