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1" r:id="rId2"/>
    <p:sldId id="265" r:id="rId3"/>
    <p:sldId id="264" r:id="rId4"/>
    <p:sldId id="267" r:id="rId5"/>
    <p:sldId id="266" r:id="rId6"/>
    <p:sldId id="268" r:id="rId7"/>
    <p:sldId id="257" r:id="rId8"/>
    <p:sldId id="258" r:id="rId9"/>
    <p:sldId id="256" r:id="rId10"/>
    <p:sldId id="259" r:id="rId11"/>
    <p:sldId id="260" r:id="rId12"/>
    <p:sldId id="262" r:id="rId13"/>
    <p:sldId id="263" r:id="rId1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4" d="100"/>
          <a:sy n="64" d="100"/>
        </p:scale>
        <p:origin x="-1482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9A54A2-0131-4609-86F1-EBF1EF59BEA0}" type="datetimeFigureOut">
              <a:rPr lang="en-US" smtClean="0"/>
              <a:pPr/>
              <a:t>12/29/2015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416AD5-B856-4A44-9997-1F42A1C6858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9A54A2-0131-4609-86F1-EBF1EF59BEA0}" type="datetimeFigureOut">
              <a:rPr lang="en-US" smtClean="0"/>
              <a:pPr/>
              <a:t>12/29/2015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416AD5-B856-4A44-9997-1F42A1C6858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9A54A2-0131-4609-86F1-EBF1EF59BEA0}" type="datetimeFigureOut">
              <a:rPr lang="en-US" smtClean="0"/>
              <a:pPr/>
              <a:t>12/29/2015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416AD5-B856-4A44-9997-1F42A1C6858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9A54A2-0131-4609-86F1-EBF1EF59BEA0}" type="datetimeFigureOut">
              <a:rPr lang="en-US" smtClean="0"/>
              <a:pPr/>
              <a:t>12/29/2015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416AD5-B856-4A44-9997-1F42A1C6858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9A54A2-0131-4609-86F1-EBF1EF59BEA0}" type="datetimeFigureOut">
              <a:rPr lang="en-US" smtClean="0"/>
              <a:pPr/>
              <a:t>12/29/2015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416AD5-B856-4A44-9997-1F42A1C6858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9A54A2-0131-4609-86F1-EBF1EF59BEA0}" type="datetimeFigureOut">
              <a:rPr lang="en-US" smtClean="0"/>
              <a:pPr/>
              <a:t>12/29/2015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416AD5-B856-4A44-9997-1F42A1C6858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9A54A2-0131-4609-86F1-EBF1EF59BEA0}" type="datetimeFigureOut">
              <a:rPr lang="en-US" smtClean="0"/>
              <a:pPr/>
              <a:t>12/29/2015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416AD5-B856-4A44-9997-1F42A1C6858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9A54A2-0131-4609-86F1-EBF1EF59BEA0}" type="datetimeFigureOut">
              <a:rPr lang="en-US" smtClean="0"/>
              <a:pPr/>
              <a:t>12/29/2015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416AD5-B856-4A44-9997-1F42A1C6858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9A54A2-0131-4609-86F1-EBF1EF59BEA0}" type="datetimeFigureOut">
              <a:rPr lang="en-US" smtClean="0"/>
              <a:pPr/>
              <a:t>12/29/2015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416AD5-B856-4A44-9997-1F42A1C6858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9A54A2-0131-4609-86F1-EBF1EF59BEA0}" type="datetimeFigureOut">
              <a:rPr lang="en-US" smtClean="0"/>
              <a:pPr/>
              <a:t>12/29/2015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416AD5-B856-4A44-9997-1F42A1C6858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9A54A2-0131-4609-86F1-EBF1EF59BEA0}" type="datetimeFigureOut">
              <a:rPr lang="en-US" smtClean="0"/>
              <a:pPr/>
              <a:t>12/29/2015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416AD5-B856-4A44-9997-1F42A1C6858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B9A54A2-0131-4609-86F1-EBF1EF59BEA0}" type="datetimeFigureOut">
              <a:rPr lang="en-US" smtClean="0"/>
              <a:pPr/>
              <a:t>12/29/2015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416AD5-B856-4A44-9997-1F42A1C68583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3"/>
          <p:cNvSpPr txBox="1">
            <a:spLocks/>
          </p:cNvSpPr>
          <p:nvPr/>
        </p:nvSpPr>
        <p:spPr>
          <a:xfrm>
            <a:off x="990600" y="0"/>
            <a:ext cx="7239000" cy="609600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노출부족사진</a:t>
            </a:r>
            <a:r>
              <a:rPr kumimoji="0" lang="en-US" altLang="ko-KR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,</a:t>
            </a:r>
            <a:r>
              <a:rPr kumimoji="0" lang="ko-KR" alt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적정 노출 사진으로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3" name="Picture 2" descr="노출부족 사진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1000" y="762000"/>
            <a:ext cx="3583523" cy="2514600"/>
          </a:xfrm>
          <a:prstGeom prst="rect">
            <a:avLst/>
          </a:prstGeom>
        </p:spPr>
      </p:pic>
      <p:pic>
        <p:nvPicPr>
          <p:cNvPr id="4" name="Picture 3" descr="노출부족 사진 수정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24400" y="685800"/>
            <a:ext cx="3657600" cy="2514600"/>
          </a:xfrm>
          <a:prstGeom prst="rect">
            <a:avLst/>
          </a:prstGeom>
        </p:spPr>
      </p:pic>
      <p:pic>
        <p:nvPicPr>
          <p:cNvPr id="5" name="Picture 4" descr="노출부족 사진1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200" y="3733800"/>
            <a:ext cx="3536078" cy="2705100"/>
          </a:xfrm>
          <a:prstGeom prst="rect">
            <a:avLst/>
          </a:prstGeom>
        </p:spPr>
      </p:pic>
      <p:pic>
        <p:nvPicPr>
          <p:cNvPr id="6" name="Picture 5" descr="노출부족 사진1 N 수정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24400" y="3657600"/>
            <a:ext cx="3635686" cy="2781300"/>
          </a:xfrm>
          <a:prstGeom prst="rect">
            <a:avLst/>
          </a:prstGeom>
        </p:spPr>
      </p:pic>
      <p:sp>
        <p:nvSpPr>
          <p:cNvPr id="7" name="Right Arrow 6"/>
          <p:cNvSpPr/>
          <p:nvPr/>
        </p:nvSpPr>
        <p:spPr>
          <a:xfrm>
            <a:off x="3962400" y="1752600"/>
            <a:ext cx="800100" cy="496082"/>
          </a:xfrm>
          <a:prstGeom prst="right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ight Arrow 7"/>
          <p:cNvSpPr/>
          <p:nvPr/>
        </p:nvSpPr>
        <p:spPr>
          <a:xfrm>
            <a:off x="3962400" y="4800600"/>
            <a:ext cx="800100" cy="496082"/>
          </a:xfrm>
          <a:prstGeom prst="right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3"/>
          <p:cNvSpPr txBox="1">
            <a:spLocks/>
          </p:cNvSpPr>
          <p:nvPr/>
        </p:nvSpPr>
        <p:spPr>
          <a:xfrm>
            <a:off x="2133600" y="0"/>
            <a:ext cx="4876800" cy="6096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algn="ctr">
              <a:spcBef>
                <a:spcPct val="0"/>
              </a:spcBef>
            </a:pPr>
            <a:r>
              <a:rPr lang="ko-KR" altLang="en-US" sz="3200" b="1" dirty="0" smtClean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빛 들어간 사진 복원하기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0" y="5867400"/>
            <a:ext cx="914400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lvl="0" indent="-457200" fontAlgn="base">
              <a:spcBef>
                <a:spcPct val="0"/>
              </a:spcBef>
              <a:spcAft>
                <a:spcPct val="0"/>
              </a:spcAft>
            </a:pPr>
            <a:r>
              <a:rPr lang="en-US" altLang="ko-KR" sz="2000" b="1" dirty="0" smtClean="0">
                <a:latin typeface="Calibri" pitchFamily="34" charset="0"/>
                <a:ea typeface="Malgun Gothic" pitchFamily="34" charset="-127"/>
                <a:cs typeface="Batang" pitchFamily="18" charset="-127"/>
              </a:rPr>
              <a:t>5.</a:t>
            </a:r>
            <a:r>
              <a:rPr lang="en-US" altLang="ko-KR" sz="2000" b="1" dirty="0" smtClean="0">
                <a:latin typeface="Calibri" pitchFamily="34" charset="0"/>
                <a:ea typeface="Malgun Gothic" pitchFamily="34" charset="-127"/>
              </a:rPr>
              <a:t> Marquee tool</a:t>
            </a:r>
            <a:r>
              <a:rPr lang="ko-KR" altLang="en-US" sz="2000" b="1" dirty="0" smtClean="0">
                <a:latin typeface="Calibri" pitchFamily="34" charset="0"/>
                <a:ea typeface="Malgun Gothic" pitchFamily="34" charset="-127"/>
              </a:rPr>
              <a:t>로 아직 붉으스레 한 사각형 부분 선택</a:t>
            </a:r>
            <a:endParaRPr lang="en-US" altLang="ko-KR" sz="2000" b="1" dirty="0" smtClean="0">
              <a:latin typeface="Calibri" pitchFamily="34" charset="0"/>
              <a:ea typeface="Malgun Gothic" pitchFamily="34" charset="-127"/>
            </a:endParaRPr>
          </a:p>
          <a:p>
            <a:pPr marL="457200" lvl="0" indent="-457200" fontAlgn="base">
              <a:spcBef>
                <a:spcPct val="0"/>
              </a:spcBef>
              <a:spcAft>
                <a:spcPct val="0"/>
              </a:spcAft>
            </a:pPr>
            <a:r>
              <a:rPr lang="en-US" sz="2000" b="1" dirty="0" smtClean="0">
                <a:latin typeface="Calibri" pitchFamily="34" charset="0"/>
                <a:ea typeface="Malgun Gothic" pitchFamily="34" charset="-127"/>
              </a:rPr>
              <a:t>    image&gt;adjustment&gt; color balance     </a:t>
            </a:r>
            <a:r>
              <a:rPr lang="en-US" altLang="ko-KR" sz="2000" b="1" dirty="0" smtClean="0">
                <a:latin typeface="Calibri" pitchFamily="34" charset="0"/>
                <a:ea typeface="Malgun Gothic" pitchFamily="34" charset="-127"/>
              </a:rPr>
              <a:t>Green</a:t>
            </a:r>
            <a:r>
              <a:rPr lang="ko-KR" altLang="en-US" sz="2000" b="1" dirty="0" smtClean="0">
                <a:latin typeface="Calibri" pitchFamily="34" charset="0"/>
                <a:ea typeface="Malgun Gothic" pitchFamily="34" charset="-127"/>
              </a:rPr>
              <a:t> 쪽 </a:t>
            </a:r>
            <a:r>
              <a:rPr lang="en-US" altLang="ko-KR" sz="2000" b="1" dirty="0" smtClean="0">
                <a:latin typeface="Calibri" pitchFamily="34" charset="0"/>
                <a:ea typeface="Malgun Gothic" pitchFamily="34" charset="-127"/>
              </a:rPr>
              <a:t>blue</a:t>
            </a:r>
            <a:r>
              <a:rPr lang="ko-KR" altLang="en-US" sz="2000" b="1" dirty="0" smtClean="0">
                <a:latin typeface="Calibri" pitchFamily="34" charset="0"/>
                <a:ea typeface="Malgun Gothic" pitchFamily="34" charset="-127"/>
              </a:rPr>
              <a:t>쪽으로 약갼</a:t>
            </a:r>
            <a:endParaRPr lang="en-US" altLang="ko-KR" sz="2000" b="1" dirty="0" smtClean="0">
              <a:latin typeface="Calibri" pitchFamily="34" charset="0"/>
              <a:ea typeface="Malgun Gothic" pitchFamily="34" charset="-127"/>
            </a:endParaRPr>
          </a:p>
          <a:p>
            <a:pPr marL="457200" lvl="0" indent="-457200" fontAlgn="base">
              <a:spcBef>
                <a:spcPct val="0"/>
              </a:spcBef>
              <a:spcAft>
                <a:spcPct val="0"/>
              </a:spcAft>
            </a:pPr>
            <a:r>
              <a:rPr lang="en-US" sz="2000" b="1" dirty="0" smtClean="0">
                <a:latin typeface="Calibri" pitchFamily="34" charset="0"/>
                <a:ea typeface="Malgun Gothic" pitchFamily="34" charset="-127"/>
              </a:rPr>
              <a:t>   Ctrl +D</a:t>
            </a:r>
            <a:r>
              <a:rPr lang="ko-KR" altLang="en-US" sz="2000" b="1" dirty="0" smtClean="0">
                <a:latin typeface="Calibri" pitchFamily="34" charset="0"/>
                <a:ea typeface="Malgun Gothic" pitchFamily="34" charset="-127"/>
              </a:rPr>
              <a:t>로 선택해제</a:t>
            </a:r>
            <a:endParaRPr lang="en-US" sz="2000" b="1" dirty="0"/>
          </a:p>
        </p:txBody>
      </p:sp>
      <p:pic>
        <p:nvPicPr>
          <p:cNvPr id="5" name="Picture 4" descr="color balanc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33400"/>
            <a:ext cx="9144000" cy="505780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3"/>
          <p:cNvSpPr txBox="1">
            <a:spLocks/>
          </p:cNvSpPr>
          <p:nvPr/>
        </p:nvSpPr>
        <p:spPr>
          <a:xfrm>
            <a:off x="2133600" y="0"/>
            <a:ext cx="4876800" cy="6096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algn="ctr">
              <a:spcBef>
                <a:spcPct val="0"/>
              </a:spcBef>
            </a:pPr>
            <a:r>
              <a:rPr lang="ko-KR" altLang="en-US" sz="3200" b="1" dirty="0" smtClean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빛 들어간 사진 복원하기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0" y="5410200"/>
            <a:ext cx="91440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lvl="0" indent="-457200" fontAlgn="base">
              <a:spcBef>
                <a:spcPct val="0"/>
              </a:spcBef>
              <a:spcAft>
                <a:spcPct val="0"/>
              </a:spcAft>
            </a:pPr>
            <a:r>
              <a:rPr lang="en-US" altLang="ko-KR" sz="2000" b="1" dirty="0" smtClean="0">
                <a:latin typeface="Calibri" pitchFamily="34" charset="0"/>
                <a:ea typeface="Malgun Gothic" pitchFamily="34" charset="-127"/>
                <a:cs typeface="Batang" pitchFamily="18" charset="-127"/>
              </a:rPr>
              <a:t>6.</a:t>
            </a:r>
            <a:r>
              <a:rPr lang="en-US" altLang="ko-KR" sz="2000" b="1" dirty="0" smtClean="0">
                <a:latin typeface="Calibri" pitchFamily="34" charset="0"/>
                <a:ea typeface="Malgun Gothic" pitchFamily="34" charset="-127"/>
              </a:rPr>
              <a:t> </a:t>
            </a:r>
            <a:r>
              <a:rPr lang="en-US" sz="2000" b="1" dirty="0" smtClean="0">
                <a:latin typeface="Calibri" pitchFamily="34" charset="0"/>
                <a:ea typeface="Malgun Gothic" pitchFamily="34" charset="-127"/>
              </a:rPr>
              <a:t> image&gt;adjustment&gt; brightness/contrast  brightness</a:t>
            </a:r>
            <a:r>
              <a:rPr lang="ko-KR" altLang="en-US" sz="2000" b="1" dirty="0" smtClean="0">
                <a:latin typeface="Calibri" pitchFamily="34" charset="0"/>
                <a:ea typeface="Malgun Gothic" pitchFamily="34" charset="-127"/>
              </a:rPr>
              <a:t> 약간 우측 </a:t>
            </a:r>
            <a:r>
              <a:rPr lang="en-US" altLang="ko-KR" sz="2000" b="1" dirty="0" smtClean="0">
                <a:latin typeface="Calibri" pitchFamily="34" charset="0"/>
                <a:ea typeface="Malgun Gothic" pitchFamily="34" charset="-127"/>
              </a:rPr>
              <a:t>,</a:t>
            </a:r>
            <a:r>
              <a:rPr lang="en-US" sz="2000" b="1" dirty="0" smtClean="0">
                <a:latin typeface="Calibri" pitchFamily="34" charset="0"/>
                <a:ea typeface="Malgun Gothic" pitchFamily="34" charset="-127"/>
              </a:rPr>
              <a:t> contrast </a:t>
            </a:r>
            <a:r>
              <a:rPr lang="ko-KR" altLang="en-US" sz="2000" b="1" dirty="0" smtClean="0">
                <a:latin typeface="Calibri" pitchFamily="34" charset="0"/>
                <a:ea typeface="Malgun Gothic" pitchFamily="34" charset="-127"/>
              </a:rPr>
              <a:t>는 우측 </a:t>
            </a:r>
            <a:endParaRPr lang="en-US" sz="2000" b="1" dirty="0"/>
          </a:p>
        </p:txBody>
      </p:sp>
      <p:pic>
        <p:nvPicPr>
          <p:cNvPr id="6" name="Picture 5" descr="BRIGHTNESS CONTRAST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09600"/>
            <a:ext cx="9144000" cy="454879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3"/>
          <p:cNvSpPr txBox="1">
            <a:spLocks/>
          </p:cNvSpPr>
          <p:nvPr/>
        </p:nvSpPr>
        <p:spPr>
          <a:xfrm>
            <a:off x="2133600" y="0"/>
            <a:ext cx="4876800" cy="6096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algn="ctr">
              <a:spcBef>
                <a:spcPct val="0"/>
              </a:spcBef>
            </a:pPr>
            <a:r>
              <a:rPr lang="ko-KR" altLang="en-US" sz="3200" b="1" dirty="0" smtClean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빛 들어간 사진 복원하기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0" y="5562600"/>
            <a:ext cx="914400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lvl="0" indent="-457200" fontAlgn="base">
              <a:spcBef>
                <a:spcPct val="0"/>
              </a:spcBef>
              <a:spcAft>
                <a:spcPct val="0"/>
              </a:spcAft>
              <a:buAutoNum type="arabicPeriod" startAt="7"/>
            </a:pPr>
            <a:r>
              <a:rPr lang="ko-KR" altLang="en-US" sz="2000" b="1" dirty="0" smtClean="0">
                <a:latin typeface="Calibri" pitchFamily="34" charset="0"/>
                <a:ea typeface="Malgun Gothic" pitchFamily="34" charset="-127"/>
              </a:rPr>
              <a:t>빨간부분이 초록색 부분이 거스르면 </a:t>
            </a:r>
            <a:r>
              <a:rPr lang="en-US" altLang="ko-KR" sz="2000" b="1" dirty="0" smtClean="0">
                <a:latin typeface="Calibri" pitchFamily="34" charset="0"/>
                <a:ea typeface="Malgun Gothic" pitchFamily="34" charset="-127"/>
              </a:rPr>
              <a:t>LASSO TOOL</a:t>
            </a:r>
            <a:r>
              <a:rPr lang="ko-KR" altLang="en-US" sz="2000" b="1" dirty="0" smtClean="0">
                <a:latin typeface="Calibri" pitchFamily="34" charset="0"/>
                <a:ea typeface="Malgun Gothic" pitchFamily="34" charset="-127"/>
              </a:rPr>
              <a:t>로 영역 지정 </a:t>
            </a:r>
            <a:r>
              <a:rPr lang="en-US" sz="2000" b="1" dirty="0" smtClean="0">
                <a:latin typeface="Calibri" pitchFamily="34" charset="0"/>
                <a:ea typeface="Malgun Gothic" pitchFamily="34" charset="-127"/>
              </a:rPr>
              <a:t>image&gt;adjustment&gt; COLOR Balance , </a:t>
            </a:r>
            <a:r>
              <a:rPr lang="en-US" sz="2000" b="1" dirty="0" err="1" smtClean="0">
                <a:latin typeface="Calibri" pitchFamily="34" charset="0"/>
                <a:ea typeface="Malgun Gothic" pitchFamily="34" charset="-127"/>
              </a:rPr>
              <a:t>MAGENTA,blue</a:t>
            </a:r>
            <a:r>
              <a:rPr lang="ko-KR" altLang="en-US" sz="2000" b="1" dirty="0" smtClean="0">
                <a:latin typeface="Calibri" pitchFamily="34" charset="0"/>
                <a:ea typeface="Malgun Gothic" pitchFamily="34" charset="-127"/>
              </a:rPr>
              <a:t>쪽으로 약간 우측</a:t>
            </a:r>
            <a:r>
              <a:rPr lang="en-US" altLang="ko-KR" sz="2000" b="1" dirty="0" smtClean="0">
                <a:latin typeface="Calibri" pitchFamily="34" charset="0"/>
                <a:ea typeface="Malgun Gothic" pitchFamily="34" charset="-127"/>
              </a:rPr>
              <a:t>&gt;OK CYAN </a:t>
            </a:r>
            <a:r>
              <a:rPr lang="ko-KR" altLang="en-US" sz="2000" b="1" dirty="0" smtClean="0">
                <a:latin typeface="Calibri" pitchFamily="34" charset="0"/>
                <a:ea typeface="Malgun Gothic" pitchFamily="34" charset="-127"/>
              </a:rPr>
              <a:t>좌측으로</a:t>
            </a:r>
            <a:endParaRPr lang="en-US" altLang="ko-KR" sz="2000" b="1" dirty="0" smtClean="0">
              <a:latin typeface="Calibri" pitchFamily="34" charset="0"/>
              <a:ea typeface="Malgun Gothic" pitchFamily="34" charset="-127"/>
            </a:endParaRPr>
          </a:p>
          <a:p>
            <a:pPr marL="457200" lvl="0" indent="-457200" fontAlgn="base">
              <a:spcBef>
                <a:spcPct val="0"/>
              </a:spcBef>
              <a:spcAft>
                <a:spcPct val="0"/>
              </a:spcAft>
            </a:pPr>
            <a:r>
              <a:rPr lang="en-US" sz="2000" b="1" dirty="0" smtClean="0">
                <a:latin typeface="Calibri" pitchFamily="34" charset="0"/>
                <a:ea typeface="Malgun Gothic" pitchFamily="34" charset="-127"/>
              </a:rPr>
              <a:t>8. </a:t>
            </a:r>
            <a:r>
              <a:rPr lang="ko-KR" altLang="en-US" sz="2000" b="1" dirty="0" smtClean="0">
                <a:latin typeface="Calibri" pitchFamily="34" charset="0"/>
                <a:ea typeface="Malgun Gothic" pitchFamily="34" charset="-127"/>
              </a:rPr>
              <a:t>우측 벽쪽이  너무 어두우면  라소툴로 영역 지정</a:t>
            </a:r>
            <a:endParaRPr lang="en-US" sz="2000" b="1" dirty="0"/>
          </a:p>
        </p:txBody>
      </p:sp>
      <p:pic>
        <p:nvPicPr>
          <p:cNvPr id="5" name="Picture 4" descr="COLOR BALANC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533400"/>
            <a:ext cx="9144000" cy="5029200"/>
          </a:xfrm>
          <a:prstGeom prst="rect">
            <a:avLst/>
          </a:prstGeom>
        </p:spPr>
      </p:pic>
      <p:sp>
        <p:nvSpPr>
          <p:cNvPr id="7" name="Rectangle 26"/>
          <p:cNvSpPr/>
          <p:nvPr/>
        </p:nvSpPr>
        <p:spPr>
          <a:xfrm>
            <a:off x="1752601" y="1219200"/>
            <a:ext cx="1066800" cy="3276600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 b="1" dirty="0">
              <a:solidFill>
                <a:schemeClr val="tx1"/>
              </a:solidFill>
              <a:latin typeface="Batang" pitchFamily="18" charset="-127"/>
              <a:ea typeface="Batang" pitchFamily="18" charset="-127"/>
            </a:endParaRPr>
          </a:p>
        </p:txBody>
      </p:sp>
      <p:sp>
        <p:nvSpPr>
          <p:cNvPr id="9" name="Rectangle 26"/>
          <p:cNvSpPr/>
          <p:nvPr/>
        </p:nvSpPr>
        <p:spPr>
          <a:xfrm>
            <a:off x="4572000" y="1143000"/>
            <a:ext cx="1752599" cy="3505200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 b="1" dirty="0">
              <a:solidFill>
                <a:schemeClr val="tx1"/>
              </a:solidFill>
              <a:latin typeface="Batang" pitchFamily="18" charset="-127"/>
              <a:ea typeface="Batang" pitchFamily="18" charset="-127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3"/>
          <p:cNvSpPr txBox="1">
            <a:spLocks/>
          </p:cNvSpPr>
          <p:nvPr/>
        </p:nvSpPr>
        <p:spPr>
          <a:xfrm>
            <a:off x="2133600" y="0"/>
            <a:ext cx="4876800" cy="6096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algn="ctr">
              <a:spcBef>
                <a:spcPct val="0"/>
              </a:spcBef>
            </a:pPr>
            <a:r>
              <a:rPr lang="ko-KR" altLang="en-US" sz="3200" b="1" dirty="0" smtClean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빛 들어간 사진 복원하기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3" name="Picture 2" descr="CURV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09600"/>
            <a:ext cx="9144000" cy="4413703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0" y="5334000"/>
            <a:ext cx="91440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lvl="0" indent="-457200" fontAlgn="base">
              <a:spcBef>
                <a:spcPct val="0"/>
              </a:spcBef>
              <a:spcAft>
                <a:spcPct val="0"/>
              </a:spcAft>
              <a:buAutoNum type="arabicPeriod" startAt="9"/>
            </a:pPr>
            <a:r>
              <a:rPr lang="en-US" sz="2000" b="1" dirty="0" smtClean="0">
                <a:latin typeface="Calibri" pitchFamily="34" charset="0"/>
                <a:ea typeface="Malgun Gothic" pitchFamily="34" charset="-127"/>
              </a:rPr>
              <a:t>Image&gt;Adjustment&gt;CURVE      </a:t>
            </a:r>
            <a:r>
              <a:rPr lang="ko-KR" altLang="en-US" sz="2000" b="1" dirty="0" smtClean="0">
                <a:latin typeface="Calibri" pitchFamily="34" charset="0"/>
                <a:ea typeface="Malgun Gothic" pitchFamily="34" charset="-127"/>
              </a:rPr>
              <a:t>커서로 라인을 위쪽으로</a:t>
            </a:r>
            <a:r>
              <a:rPr lang="en-US" altLang="ko-KR" sz="2000" b="1" dirty="0" smtClean="0">
                <a:latin typeface="Calibri" pitchFamily="34" charset="0"/>
                <a:ea typeface="Malgun Gothic" pitchFamily="34" charset="-127"/>
              </a:rPr>
              <a:t>&gt;OK </a:t>
            </a:r>
          </a:p>
          <a:p>
            <a:pPr marL="457200" lvl="0" indent="-457200" fontAlgn="base">
              <a:spcBef>
                <a:spcPct val="0"/>
              </a:spcBef>
              <a:spcAft>
                <a:spcPct val="0"/>
              </a:spcAft>
            </a:pPr>
            <a:r>
              <a:rPr lang="ko-KR" altLang="en-US" sz="2000" b="1" dirty="0" smtClean="0">
                <a:latin typeface="Calibri" pitchFamily="34" charset="0"/>
                <a:ea typeface="Malgun Gothic" pitchFamily="34" charset="-127"/>
              </a:rPr>
              <a:t>       어두웠던 벽이 밝아짐을 느낄 수있다</a:t>
            </a:r>
            <a:r>
              <a:rPr lang="en-US" altLang="ko-KR" sz="2000" b="1" dirty="0" smtClean="0">
                <a:latin typeface="Calibri" pitchFamily="34" charset="0"/>
                <a:ea typeface="Malgun Gothic" pitchFamily="34" charset="-127"/>
              </a:rPr>
              <a:t>.</a:t>
            </a:r>
            <a:r>
              <a:rPr lang="ko-KR" altLang="en-US" sz="2000" b="1" dirty="0" smtClean="0">
                <a:latin typeface="Calibri" pitchFamily="34" charset="0"/>
                <a:ea typeface="Malgun Gothic" pitchFamily="34" charset="-127"/>
              </a:rPr>
              <a:t> </a:t>
            </a:r>
            <a:r>
              <a:rPr lang="en-US" sz="2000" b="1" dirty="0" smtClean="0"/>
              <a:t> </a:t>
            </a:r>
            <a:endParaRPr lang="en-US" sz="2000" b="1" dirty="0"/>
          </a:p>
        </p:txBody>
      </p:sp>
      <p:sp>
        <p:nvSpPr>
          <p:cNvPr id="5" name="Right Arrow 4"/>
          <p:cNvSpPr/>
          <p:nvPr/>
        </p:nvSpPr>
        <p:spPr>
          <a:xfrm rot="13573617">
            <a:off x="7066213" y="2346026"/>
            <a:ext cx="800100" cy="496082"/>
          </a:xfrm>
          <a:prstGeom prst="right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5534561"/>
            <a:ext cx="914400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lvl="0" indent="-457200" fontAlgn="base">
              <a:spcBef>
                <a:spcPct val="0"/>
              </a:spcBef>
              <a:spcAft>
                <a:spcPct val="0"/>
              </a:spcAft>
            </a:pPr>
            <a:r>
              <a:rPr lang="en-US" altLang="ko-KR" sz="2000" b="1" dirty="0" smtClean="0">
                <a:latin typeface="Calibri" pitchFamily="34" charset="0"/>
                <a:ea typeface="Malgun Gothic" pitchFamily="34" charset="-127"/>
                <a:cs typeface="Batang" pitchFamily="18" charset="-127"/>
              </a:rPr>
              <a:t>1. File&gt;open </a:t>
            </a:r>
            <a:r>
              <a:rPr lang="ko-KR" altLang="en-US" sz="2000" b="1" dirty="0" smtClean="0"/>
              <a:t>노출부족사진 열기</a:t>
            </a:r>
            <a:endParaRPr lang="en-US" altLang="ko-KR" sz="2000" b="1" dirty="0" smtClean="0">
              <a:latin typeface="Calibri" pitchFamily="34" charset="0"/>
              <a:ea typeface="Malgun Gothic" pitchFamily="34" charset="-127"/>
              <a:cs typeface="Batang" pitchFamily="18" charset="-127"/>
            </a:endParaRPr>
          </a:p>
          <a:p>
            <a:pPr marL="457200" lvl="0" indent="-457200" fontAlgn="base">
              <a:spcBef>
                <a:spcPct val="0"/>
              </a:spcBef>
              <a:spcAft>
                <a:spcPct val="0"/>
              </a:spcAft>
            </a:pPr>
            <a:r>
              <a:rPr lang="en-US" altLang="ko-KR" sz="2000" b="1" dirty="0" smtClean="0">
                <a:latin typeface="Calibri" pitchFamily="34" charset="0"/>
                <a:ea typeface="Malgun Gothic" pitchFamily="34" charset="-127"/>
              </a:rPr>
              <a:t>2. Image&gt; Adjustment&gt;SHADOW/HIGHLIGHT</a:t>
            </a:r>
          </a:p>
          <a:p>
            <a:pPr marL="457200" lvl="0" indent="-457200" fontAlgn="base">
              <a:spcBef>
                <a:spcPct val="0"/>
              </a:spcBef>
              <a:spcAft>
                <a:spcPct val="0"/>
              </a:spcAft>
            </a:pPr>
            <a:r>
              <a:rPr lang="en-US" altLang="ko-KR" sz="2000" b="1" dirty="0" smtClean="0">
                <a:latin typeface="Calibri" pitchFamily="34" charset="0"/>
                <a:ea typeface="Malgun Gothic" pitchFamily="34" charset="-127"/>
              </a:rPr>
              <a:t>3. Show more option </a:t>
            </a:r>
            <a:r>
              <a:rPr lang="ko-KR" altLang="en-US" sz="2000" b="1" dirty="0" smtClean="0">
                <a:latin typeface="Calibri" pitchFamily="34" charset="0"/>
                <a:ea typeface="Malgun Gothic" pitchFamily="34" charset="-127"/>
              </a:rPr>
              <a:t>체크</a:t>
            </a:r>
            <a:endParaRPr lang="en-US" altLang="ko-KR" sz="2000" b="1" dirty="0" smtClean="0"/>
          </a:p>
          <a:p>
            <a:pPr marL="342900" indent="-3429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000" b="1" dirty="0"/>
          </a:p>
        </p:txBody>
      </p:sp>
      <p:sp>
        <p:nvSpPr>
          <p:cNvPr id="3" name="Title 3"/>
          <p:cNvSpPr txBox="1">
            <a:spLocks/>
          </p:cNvSpPr>
          <p:nvPr/>
        </p:nvSpPr>
        <p:spPr>
          <a:xfrm>
            <a:off x="990600" y="0"/>
            <a:ext cx="7239000" cy="609600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노출부족사진</a:t>
            </a:r>
            <a:r>
              <a:rPr kumimoji="0" lang="en-US" altLang="ko-KR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,</a:t>
            </a:r>
            <a:r>
              <a:rPr kumimoji="0" lang="ko-KR" alt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적정 노출 사진으로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4" name="Picture 3" descr="노출부족 사진1 N 수정PROCESS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1000" y="533400"/>
            <a:ext cx="8191500" cy="4733925"/>
          </a:xfrm>
          <a:prstGeom prst="rect">
            <a:avLst/>
          </a:prstGeom>
        </p:spPr>
      </p:pic>
      <p:sp>
        <p:nvSpPr>
          <p:cNvPr id="5" name="Rectangle 26"/>
          <p:cNvSpPr/>
          <p:nvPr/>
        </p:nvSpPr>
        <p:spPr>
          <a:xfrm>
            <a:off x="4800600" y="4572000"/>
            <a:ext cx="1066800" cy="457200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 b="1" dirty="0">
              <a:solidFill>
                <a:schemeClr val="tx1"/>
              </a:solidFill>
              <a:latin typeface="Batang" pitchFamily="18" charset="-127"/>
              <a:ea typeface="Batang" pitchFamily="18" charset="-127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노출부족 사진1 N 수정PROCESS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0975" y="457200"/>
            <a:ext cx="8963025" cy="5686425"/>
          </a:xfrm>
          <a:prstGeom prst="rect">
            <a:avLst/>
          </a:prstGeom>
        </p:spPr>
      </p:pic>
      <p:sp>
        <p:nvSpPr>
          <p:cNvPr id="3" name="Title 3"/>
          <p:cNvSpPr txBox="1">
            <a:spLocks/>
          </p:cNvSpPr>
          <p:nvPr/>
        </p:nvSpPr>
        <p:spPr>
          <a:xfrm>
            <a:off x="990600" y="0"/>
            <a:ext cx="7239000" cy="609600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노출부족사진</a:t>
            </a:r>
            <a:r>
              <a:rPr kumimoji="0" lang="en-US" altLang="ko-KR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,</a:t>
            </a:r>
            <a:r>
              <a:rPr kumimoji="0" lang="ko-KR" alt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적정 노출 사진으로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28600" y="5842337"/>
            <a:ext cx="853440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lvl="0" indent="-457200" fontAlgn="base">
              <a:spcBef>
                <a:spcPct val="0"/>
              </a:spcBef>
              <a:spcAft>
                <a:spcPct val="0"/>
              </a:spcAft>
            </a:pPr>
            <a:r>
              <a:rPr lang="en-US" altLang="ko-KR" sz="2000" b="1" dirty="0" smtClean="0">
                <a:latin typeface="Calibri" pitchFamily="34" charset="0"/>
                <a:ea typeface="Malgun Gothic" pitchFamily="34" charset="-127"/>
                <a:cs typeface="Batang" pitchFamily="18" charset="-127"/>
              </a:rPr>
              <a:t>4. Color correction +50, </a:t>
            </a:r>
          </a:p>
          <a:p>
            <a:pPr marL="457200" lvl="0" indent="-457200" fontAlgn="base">
              <a:spcBef>
                <a:spcPct val="0"/>
              </a:spcBef>
              <a:spcAft>
                <a:spcPct val="0"/>
              </a:spcAft>
            </a:pPr>
            <a:r>
              <a:rPr lang="en-US" altLang="ko-KR" sz="2000" b="1" dirty="0" smtClean="0">
                <a:latin typeface="Calibri" pitchFamily="34" charset="0"/>
                <a:ea typeface="Malgun Gothic" pitchFamily="34" charset="-127"/>
                <a:cs typeface="Batang" pitchFamily="18" charset="-127"/>
              </a:rPr>
              <a:t>    </a:t>
            </a:r>
            <a:r>
              <a:rPr lang="en-US" altLang="ko-KR" sz="2000" b="1" dirty="0" err="1" smtClean="0">
                <a:latin typeface="Calibri" pitchFamily="34" charset="0"/>
                <a:ea typeface="Malgun Gothic" pitchFamily="34" charset="-127"/>
                <a:cs typeface="Batang" pitchFamily="18" charset="-127"/>
              </a:rPr>
              <a:t>Midtone</a:t>
            </a:r>
            <a:r>
              <a:rPr lang="en-US" altLang="ko-KR" sz="2000" b="1" dirty="0" smtClean="0">
                <a:latin typeface="Calibri" pitchFamily="34" charset="0"/>
                <a:ea typeface="Malgun Gothic" pitchFamily="34" charset="-127"/>
                <a:cs typeface="Batang" pitchFamily="18" charset="-127"/>
              </a:rPr>
              <a:t> contrast  +25</a:t>
            </a:r>
          </a:p>
          <a:p>
            <a:pPr marL="457200" lvl="0" indent="-457200" fontAlgn="base">
              <a:spcBef>
                <a:spcPct val="0"/>
              </a:spcBef>
              <a:spcAft>
                <a:spcPct val="0"/>
              </a:spcAft>
            </a:pPr>
            <a:r>
              <a:rPr lang="en-US" altLang="ko-KR" sz="2000" b="1" dirty="0" smtClean="0">
                <a:latin typeface="Calibri" pitchFamily="34" charset="0"/>
                <a:ea typeface="Malgun Gothic" pitchFamily="34" charset="-127"/>
              </a:rPr>
              <a:t>5. Dodge</a:t>
            </a:r>
            <a:r>
              <a:rPr lang="ko-KR" altLang="en-US" sz="2000" b="1" dirty="0" smtClean="0">
                <a:latin typeface="Calibri" pitchFamily="34" charset="0"/>
                <a:ea typeface="Malgun Gothic" pitchFamily="34" charset="-127"/>
              </a:rPr>
              <a:t>툴로 화면 확대해서 얼굴 하이라이트 부분 약간 문지르기</a:t>
            </a:r>
            <a:endParaRPr lang="en-US" sz="2000" b="1" dirty="0"/>
          </a:p>
        </p:txBody>
      </p:sp>
      <p:sp>
        <p:nvSpPr>
          <p:cNvPr id="6" name="Rectangle 26"/>
          <p:cNvSpPr/>
          <p:nvPr/>
        </p:nvSpPr>
        <p:spPr>
          <a:xfrm>
            <a:off x="6934200" y="4191000"/>
            <a:ext cx="1066800" cy="914400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 b="1" dirty="0">
              <a:solidFill>
                <a:schemeClr val="tx1"/>
              </a:solidFill>
              <a:latin typeface="Batang" pitchFamily="18" charset="-127"/>
              <a:ea typeface="Batang" pitchFamily="18" charset="-127"/>
            </a:endParaRPr>
          </a:p>
        </p:txBody>
      </p:sp>
      <p:sp>
        <p:nvSpPr>
          <p:cNvPr id="8" name="Rectangle 26"/>
          <p:cNvSpPr/>
          <p:nvPr/>
        </p:nvSpPr>
        <p:spPr>
          <a:xfrm>
            <a:off x="685800" y="2819400"/>
            <a:ext cx="457200" cy="304800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 b="1" dirty="0">
              <a:solidFill>
                <a:schemeClr val="tx1"/>
              </a:solidFill>
              <a:latin typeface="Batang" pitchFamily="18" charset="-127"/>
              <a:ea typeface="Batang" pitchFamily="18" charset="-127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3"/>
          <p:cNvSpPr txBox="1">
            <a:spLocks/>
          </p:cNvSpPr>
          <p:nvPr/>
        </p:nvSpPr>
        <p:spPr>
          <a:xfrm>
            <a:off x="990600" y="0"/>
            <a:ext cx="7239000" cy="609600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노출부족사진</a:t>
            </a:r>
            <a:r>
              <a:rPr kumimoji="0" lang="en-US" altLang="ko-KR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,</a:t>
            </a:r>
            <a:r>
              <a:rPr kumimoji="0" lang="ko-KR" alt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적정 노출 사진으로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0" y="5410200"/>
            <a:ext cx="91440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lvl="0" indent="-457200" fontAlgn="base">
              <a:spcBef>
                <a:spcPct val="0"/>
              </a:spcBef>
              <a:spcAft>
                <a:spcPct val="0"/>
              </a:spcAft>
            </a:pPr>
            <a:r>
              <a:rPr lang="en-US" altLang="ko-KR" sz="2000" b="1" dirty="0" smtClean="0">
                <a:latin typeface="Calibri" pitchFamily="34" charset="0"/>
                <a:ea typeface="Malgun Gothic" pitchFamily="34" charset="-127"/>
              </a:rPr>
              <a:t>6. Edit &gt;adjustment&gt;Curve </a:t>
            </a:r>
            <a:r>
              <a:rPr lang="ko-KR" altLang="en-US" sz="2000" b="1" dirty="0" smtClean="0">
                <a:latin typeface="Calibri" pitchFamily="34" charset="0"/>
                <a:ea typeface="Malgun Gothic" pitchFamily="34" charset="-127"/>
              </a:rPr>
              <a:t>라인위쪽으로 </a:t>
            </a:r>
            <a:endParaRPr lang="en-US" altLang="ko-KR" sz="2000" b="1" dirty="0" smtClean="0"/>
          </a:p>
          <a:p>
            <a:pPr marL="342900" indent="-3429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000" b="1" dirty="0"/>
          </a:p>
        </p:txBody>
      </p:sp>
      <p:pic>
        <p:nvPicPr>
          <p:cNvPr id="4" name="Picture 3" descr="노출부족 사진1 N 수정PROCESS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533400"/>
            <a:ext cx="7334250" cy="4572000"/>
          </a:xfrm>
          <a:prstGeom prst="rect">
            <a:avLst/>
          </a:prstGeom>
        </p:spPr>
      </p:pic>
      <p:sp>
        <p:nvSpPr>
          <p:cNvPr id="5" name="Right Arrow 4"/>
          <p:cNvSpPr/>
          <p:nvPr/>
        </p:nvSpPr>
        <p:spPr>
          <a:xfrm rot="13573617">
            <a:off x="1656013" y="2574626"/>
            <a:ext cx="800100" cy="496082"/>
          </a:xfrm>
          <a:prstGeom prst="right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3"/>
          <p:cNvSpPr txBox="1">
            <a:spLocks/>
          </p:cNvSpPr>
          <p:nvPr/>
        </p:nvSpPr>
        <p:spPr>
          <a:xfrm>
            <a:off x="990600" y="0"/>
            <a:ext cx="7239000" cy="6096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algn="ctr">
              <a:spcBef>
                <a:spcPct val="0"/>
              </a:spcBef>
            </a:pPr>
            <a:r>
              <a:rPr kumimoji="0" lang="ko-KR" alt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노출오버된 사진</a:t>
            </a:r>
            <a:r>
              <a:rPr kumimoji="0" lang="en-US" altLang="ko-KR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,</a:t>
            </a:r>
            <a:r>
              <a:rPr kumimoji="0" lang="ko-KR" alt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적정 노출</a:t>
            </a:r>
            <a:r>
              <a:rPr lang="ko-KR" altLang="en-US" sz="3200" b="1" dirty="0" smtClean="0">
                <a:solidFill>
                  <a:srgbClr val="FF0000"/>
                </a:solidFill>
              </a:rPr>
              <a:t> 사진으</a:t>
            </a:r>
            <a:r>
              <a:rPr kumimoji="0" lang="ko-KR" alt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로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3" name="Picture 2" descr="노출오버된 사진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" y="838200"/>
            <a:ext cx="3933295" cy="266700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4" name="Picture 3" descr="노출오버된 사진 수정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24400" y="762000"/>
            <a:ext cx="4045675" cy="274320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5" name="Picture 4" descr="노출오버된 사진1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8600" y="3810000"/>
            <a:ext cx="3880365" cy="266700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6" name="Picture 5" descr="노출오버된 사진1 수정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24400" y="3810000"/>
            <a:ext cx="3994493" cy="2667000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7" name="Right Arrow 6"/>
          <p:cNvSpPr/>
          <p:nvPr/>
        </p:nvSpPr>
        <p:spPr>
          <a:xfrm>
            <a:off x="3962400" y="1752600"/>
            <a:ext cx="800100" cy="496082"/>
          </a:xfrm>
          <a:prstGeom prst="right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ight Arrow 7"/>
          <p:cNvSpPr/>
          <p:nvPr/>
        </p:nvSpPr>
        <p:spPr>
          <a:xfrm>
            <a:off x="4038600" y="4876800"/>
            <a:ext cx="800100" cy="496082"/>
          </a:xfrm>
          <a:prstGeom prst="right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3"/>
          <p:cNvSpPr txBox="1">
            <a:spLocks/>
          </p:cNvSpPr>
          <p:nvPr/>
        </p:nvSpPr>
        <p:spPr>
          <a:xfrm>
            <a:off x="990600" y="0"/>
            <a:ext cx="7239000" cy="6096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algn="ctr">
              <a:spcBef>
                <a:spcPct val="0"/>
              </a:spcBef>
            </a:pPr>
            <a:r>
              <a:rPr kumimoji="0" lang="ko-KR" alt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노출오버된 사진</a:t>
            </a:r>
            <a:r>
              <a:rPr kumimoji="0" lang="en-US" altLang="ko-KR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,</a:t>
            </a:r>
            <a:r>
              <a:rPr kumimoji="0" lang="ko-KR" alt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적정 노출</a:t>
            </a:r>
            <a:r>
              <a:rPr lang="ko-KR" altLang="en-US" sz="3200" b="1" dirty="0" smtClean="0">
                <a:solidFill>
                  <a:srgbClr val="FF0000"/>
                </a:solidFill>
              </a:rPr>
              <a:t> 사진으</a:t>
            </a:r>
            <a:r>
              <a:rPr kumimoji="0" lang="ko-KR" alt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로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4" name="Picture 3" descr="노출오버된 사진1 수정PROCESS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33400"/>
            <a:ext cx="9144000" cy="4695986"/>
          </a:xfrm>
          <a:prstGeom prst="rect">
            <a:avLst/>
          </a:prstGeom>
        </p:spPr>
      </p:pic>
      <p:pic>
        <p:nvPicPr>
          <p:cNvPr id="5" name="Picture 4" descr="노출오버된 사진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914400" y="990600"/>
            <a:ext cx="1773881" cy="1219200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6" name="Rectangle 26"/>
          <p:cNvSpPr/>
          <p:nvPr/>
        </p:nvSpPr>
        <p:spPr>
          <a:xfrm>
            <a:off x="381000" y="2362200"/>
            <a:ext cx="457200" cy="304800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 b="1" dirty="0">
              <a:solidFill>
                <a:schemeClr val="tx1"/>
              </a:solidFill>
              <a:latin typeface="Batang" pitchFamily="18" charset="-127"/>
              <a:ea typeface="Batang" pitchFamily="18" charset="-127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0" y="4919008"/>
            <a:ext cx="9144000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lvl="0" indent="-457200" fontAlgn="base">
              <a:spcBef>
                <a:spcPct val="0"/>
              </a:spcBef>
              <a:spcAft>
                <a:spcPct val="0"/>
              </a:spcAft>
            </a:pPr>
            <a:r>
              <a:rPr lang="en-US" altLang="ko-KR" sz="2000" b="1" dirty="0" smtClean="0">
                <a:latin typeface="Calibri" pitchFamily="34" charset="0"/>
                <a:ea typeface="Malgun Gothic" pitchFamily="34" charset="-127"/>
                <a:cs typeface="Batang" pitchFamily="18" charset="-127"/>
              </a:rPr>
              <a:t>1. File&gt;open </a:t>
            </a:r>
            <a:r>
              <a:rPr lang="ko-KR" altLang="en-US" sz="2000" b="1" dirty="0" smtClean="0"/>
              <a:t>노출과다사진 열기</a:t>
            </a:r>
            <a:endParaRPr lang="en-US" altLang="ko-KR" sz="2000" b="1" dirty="0" smtClean="0">
              <a:latin typeface="Calibri" pitchFamily="34" charset="0"/>
              <a:ea typeface="Malgun Gothic" pitchFamily="34" charset="-127"/>
              <a:cs typeface="Batang" pitchFamily="18" charset="-127"/>
            </a:endParaRPr>
          </a:p>
          <a:p>
            <a:pPr marL="457200" lvl="0" indent="-457200" fontAlgn="base">
              <a:spcBef>
                <a:spcPct val="0"/>
              </a:spcBef>
              <a:spcAft>
                <a:spcPct val="0"/>
              </a:spcAft>
            </a:pPr>
            <a:r>
              <a:rPr lang="en-US" altLang="ko-KR" sz="2000" b="1" dirty="0" smtClean="0">
                <a:latin typeface="Calibri" pitchFamily="34" charset="0"/>
                <a:ea typeface="Malgun Gothic" pitchFamily="34" charset="-127"/>
              </a:rPr>
              <a:t>2. Image&gt; Adjustment&gt;SHADOW/HIGHLIGHT</a:t>
            </a:r>
          </a:p>
          <a:p>
            <a:pPr marL="457200" lvl="0" indent="-457200" fontAlgn="base">
              <a:spcBef>
                <a:spcPct val="0"/>
              </a:spcBef>
              <a:spcAft>
                <a:spcPct val="0"/>
              </a:spcAft>
            </a:pPr>
            <a:r>
              <a:rPr lang="en-US" altLang="ko-KR" sz="2000" b="1" dirty="0" smtClean="0">
                <a:latin typeface="Calibri" pitchFamily="34" charset="0"/>
                <a:ea typeface="Malgun Gothic" pitchFamily="34" charset="-127"/>
              </a:rPr>
              <a:t>3. Show more option </a:t>
            </a:r>
            <a:r>
              <a:rPr lang="ko-KR" altLang="en-US" sz="2000" b="1" dirty="0" smtClean="0">
                <a:latin typeface="Calibri" pitchFamily="34" charset="0"/>
                <a:ea typeface="Malgun Gothic" pitchFamily="34" charset="-127"/>
              </a:rPr>
              <a:t>체크 </a:t>
            </a:r>
            <a:r>
              <a:rPr lang="en-US" altLang="ko-KR" sz="2000" b="1" dirty="0" smtClean="0">
                <a:latin typeface="Calibri" pitchFamily="34" charset="0"/>
                <a:ea typeface="Malgun Gothic" pitchFamily="34" charset="-127"/>
              </a:rPr>
              <a:t>, HIGHLOGHT  Amount 25% , Tonal Width:60% ,</a:t>
            </a:r>
          </a:p>
          <a:p>
            <a:pPr marL="457200" lvl="0" indent="-457200" fontAlgn="base">
              <a:spcBef>
                <a:spcPct val="0"/>
              </a:spcBef>
              <a:spcAft>
                <a:spcPct val="0"/>
              </a:spcAft>
            </a:pPr>
            <a:r>
              <a:rPr lang="en-US" altLang="ko-KR" sz="2000" b="1" dirty="0" smtClean="0">
                <a:latin typeface="Calibri" pitchFamily="34" charset="0"/>
                <a:ea typeface="Malgun Gothic" pitchFamily="34" charset="-127"/>
              </a:rPr>
              <a:t>    Radius:240px&gt;OK </a:t>
            </a:r>
          </a:p>
          <a:p>
            <a:pPr marL="457200" lvl="0" indent="-457200" fontAlgn="base">
              <a:spcBef>
                <a:spcPct val="0"/>
              </a:spcBef>
              <a:spcAft>
                <a:spcPct val="0"/>
              </a:spcAft>
            </a:pPr>
            <a:r>
              <a:rPr lang="en-US" altLang="ko-KR" sz="2000" b="1" dirty="0" smtClean="0">
                <a:latin typeface="Calibri" pitchFamily="34" charset="0"/>
                <a:ea typeface="Malgun Gothic" pitchFamily="34" charset="-127"/>
              </a:rPr>
              <a:t>4. Burn tool</a:t>
            </a:r>
            <a:r>
              <a:rPr lang="ko-KR" altLang="en-US" sz="2000" b="1" dirty="0" smtClean="0">
                <a:latin typeface="Calibri" pitchFamily="34" charset="0"/>
                <a:ea typeface="Malgun Gothic" pitchFamily="34" charset="-127"/>
              </a:rPr>
              <a:t>로 머리카락 눈썹 근처 살짝 문지르기</a:t>
            </a:r>
            <a:endParaRPr lang="en-US" altLang="ko-KR" sz="2000" b="1" dirty="0" smtClean="0">
              <a:latin typeface="Calibri" pitchFamily="34" charset="0"/>
              <a:ea typeface="Malgun Gothic" pitchFamily="34" charset="-127"/>
            </a:endParaRPr>
          </a:p>
          <a:p>
            <a:pPr marL="457200" lvl="0" indent="-457200" fontAlgn="base">
              <a:spcBef>
                <a:spcPct val="0"/>
              </a:spcBef>
              <a:spcAft>
                <a:spcPct val="0"/>
              </a:spcAft>
            </a:pPr>
            <a:r>
              <a:rPr lang="en-US" altLang="ko-KR" sz="2000" b="1" dirty="0" smtClean="0">
                <a:latin typeface="Calibri" pitchFamily="34" charset="0"/>
                <a:ea typeface="Malgun Gothic" pitchFamily="34" charset="-127"/>
              </a:rPr>
              <a:t>5.  Edit &gt;adjustment&gt;Curve </a:t>
            </a:r>
            <a:r>
              <a:rPr lang="ko-KR" altLang="en-US" sz="2000" b="1" dirty="0" smtClean="0">
                <a:latin typeface="Calibri" pitchFamily="34" charset="0"/>
                <a:ea typeface="Malgun Gothic" pitchFamily="34" charset="-127"/>
              </a:rPr>
              <a:t>라인 </a:t>
            </a:r>
            <a:r>
              <a:rPr lang="en-US" altLang="ko-KR" sz="2000" b="1" dirty="0" smtClean="0">
                <a:latin typeface="Calibri" pitchFamily="34" charset="0"/>
                <a:ea typeface="Malgun Gothic" pitchFamily="34" charset="-127"/>
              </a:rPr>
              <a:t>, </a:t>
            </a:r>
            <a:r>
              <a:rPr lang="ko-KR" altLang="en-US" sz="2000" b="1" dirty="0" smtClean="0">
                <a:latin typeface="Calibri" pitchFamily="34" charset="0"/>
                <a:ea typeface="Malgun Gothic" pitchFamily="34" charset="-127"/>
              </a:rPr>
              <a:t>노출 부족과 달리 아래쪽으로 </a:t>
            </a:r>
            <a:endParaRPr lang="en-US" altLang="ko-KR" sz="2000" b="1" dirty="0" smtClean="0"/>
          </a:p>
          <a:p>
            <a:pPr marL="342900" indent="-3429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000" b="1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3"/>
          <p:cNvSpPr txBox="1">
            <a:spLocks/>
          </p:cNvSpPr>
          <p:nvPr/>
        </p:nvSpPr>
        <p:spPr>
          <a:xfrm>
            <a:off x="2133600" y="0"/>
            <a:ext cx="4876800" cy="6096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algn="ctr">
              <a:spcBef>
                <a:spcPct val="0"/>
              </a:spcBef>
            </a:pPr>
            <a:r>
              <a:rPr lang="ko-KR" altLang="en-US" sz="3200" b="1" dirty="0" smtClean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빛 들어간 사진 복원하기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4" name="Picture 3" descr="빛 들어간 사진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" y="609600"/>
            <a:ext cx="4724400" cy="3200400"/>
          </a:xfrm>
          <a:prstGeom prst="rect">
            <a:avLst/>
          </a:prstGeom>
        </p:spPr>
      </p:pic>
      <p:pic>
        <p:nvPicPr>
          <p:cNvPr id="6" name="Picture 5" descr="빛 들어간 사진을 복원 1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67200" y="3819961"/>
            <a:ext cx="4648200" cy="3038039"/>
          </a:xfrm>
          <a:prstGeom prst="rect">
            <a:avLst/>
          </a:prstGeom>
        </p:spPr>
      </p:pic>
      <p:sp>
        <p:nvSpPr>
          <p:cNvPr id="5" name="Right Arrow 4"/>
          <p:cNvSpPr/>
          <p:nvPr/>
        </p:nvSpPr>
        <p:spPr>
          <a:xfrm rot="2833770">
            <a:off x="4930491" y="3414463"/>
            <a:ext cx="800100" cy="496082"/>
          </a:xfrm>
          <a:prstGeom prst="right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3"/>
          <p:cNvSpPr txBox="1">
            <a:spLocks/>
          </p:cNvSpPr>
          <p:nvPr/>
        </p:nvSpPr>
        <p:spPr>
          <a:xfrm>
            <a:off x="2133600" y="0"/>
            <a:ext cx="4876800" cy="6096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algn="ctr">
              <a:spcBef>
                <a:spcPct val="0"/>
              </a:spcBef>
            </a:pPr>
            <a:r>
              <a:rPr lang="ko-KR" altLang="en-US" sz="3200" b="1" dirty="0" smtClean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빛 들어간 사진 복원하기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5534561"/>
            <a:ext cx="9144000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lvl="0" indent="-457200" fontAlgn="base">
              <a:spcBef>
                <a:spcPct val="0"/>
              </a:spcBef>
              <a:spcAft>
                <a:spcPct val="0"/>
              </a:spcAft>
            </a:pPr>
            <a:r>
              <a:rPr lang="en-US" altLang="ko-KR" sz="2000" b="1" dirty="0" smtClean="0">
                <a:latin typeface="Calibri" pitchFamily="34" charset="0"/>
                <a:ea typeface="Malgun Gothic" pitchFamily="34" charset="-127"/>
                <a:cs typeface="Batang" pitchFamily="18" charset="-127"/>
              </a:rPr>
              <a:t>1. File&gt;open </a:t>
            </a:r>
            <a:r>
              <a:rPr lang="ko-KR" altLang="en-US" sz="2000" b="1" dirty="0" smtClean="0">
                <a:latin typeface="Calibri" pitchFamily="34" charset="0"/>
                <a:ea typeface="Malgun Gothic" pitchFamily="34" charset="-127"/>
                <a:cs typeface="Batang" pitchFamily="18" charset="-127"/>
              </a:rPr>
              <a:t>빛들어간 사진</a:t>
            </a:r>
            <a:endParaRPr lang="en-US" altLang="ko-KR" sz="2000" b="1" dirty="0" smtClean="0">
              <a:latin typeface="Calibri" pitchFamily="34" charset="0"/>
              <a:ea typeface="Malgun Gothic" pitchFamily="34" charset="-127"/>
              <a:cs typeface="Batang" pitchFamily="18" charset="-127"/>
            </a:endParaRPr>
          </a:p>
          <a:p>
            <a:pPr marL="457200" lvl="0" indent="-457200" fontAlgn="base">
              <a:spcBef>
                <a:spcPct val="0"/>
              </a:spcBef>
              <a:spcAft>
                <a:spcPct val="0"/>
              </a:spcAft>
            </a:pPr>
            <a:r>
              <a:rPr lang="en-US" altLang="ko-KR" sz="2000" b="1" dirty="0" smtClean="0">
                <a:latin typeface="Calibri" pitchFamily="34" charset="0"/>
                <a:ea typeface="Malgun Gothic" pitchFamily="34" charset="-127"/>
              </a:rPr>
              <a:t>2. window&gt;layer </a:t>
            </a:r>
            <a:r>
              <a:rPr lang="ko-KR" altLang="en-US" sz="2000" b="1" dirty="0" smtClean="0">
                <a:latin typeface="Calibri" pitchFamily="34" charset="0"/>
                <a:ea typeface="Malgun Gothic" pitchFamily="34" charset="-127"/>
              </a:rPr>
              <a:t>꺼내  </a:t>
            </a:r>
            <a:r>
              <a:rPr lang="en-US" altLang="ko-KR" sz="2000" b="1" dirty="0" smtClean="0">
                <a:latin typeface="Calibri" pitchFamily="34" charset="0"/>
                <a:ea typeface="Malgun Gothic" pitchFamily="34" charset="-127"/>
              </a:rPr>
              <a:t>CTRL+J </a:t>
            </a:r>
            <a:r>
              <a:rPr lang="ko-KR" altLang="en-US" sz="2000" b="1" dirty="0" smtClean="0">
                <a:latin typeface="Calibri" pitchFamily="34" charset="0"/>
                <a:ea typeface="Malgun Gothic" pitchFamily="34" charset="-127"/>
              </a:rPr>
              <a:t>레이어 복사하나 해 둠</a:t>
            </a:r>
            <a:r>
              <a:rPr lang="en-US" altLang="ko-KR" sz="2000" b="1" dirty="0" smtClean="0">
                <a:latin typeface="Calibri" pitchFamily="34" charset="0"/>
                <a:ea typeface="Malgun Gothic" pitchFamily="34" charset="-127"/>
              </a:rPr>
              <a:t>.</a:t>
            </a:r>
          </a:p>
          <a:p>
            <a:pPr marL="457200" lvl="0" indent="-457200" fontAlgn="base">
              <a:spcBef>
                <a:spcPct val="0"/>
              </a:spcBef>
              <a:spcAft>
                <a:spcPct val="0"/>
              </a:spcAft>
            </a:pPr>
            <a:r>
              <a:rPr lang="en-US" altLang="ko-KR" sz="2000" b="1" dirty="0" smtClean="0">
                <a:latin typeface="Calibri" pitchFamily="34" charset="0"/>
                <a:ea typeface="Malgun Gothic" pitchFamily="34" charset="-127"/>
              </a:rPr>
              <a:t>3. Image&gt; Adjustment&gt;Selective color. </a:t>
            </a:r>
            <a:r>
              <a:rPr lang="en-US" altLang="ko-KR" sz="2000" b="1" dirty="0" err="1" smtClean="0">
                <a:latin typeface="Calibri" pitchFamily="34" charset="0"/>
                <a:ea typeface="Malgun Gothic" pitchFamily="34" charset="-127"/>
              </a:rPr>
              <a:t>Method:Absolute</a:t>
            </a:r>
            <a:r>
              <a:rPr lang="ko-KR" altLang="en-US" sz="2000" b="1" dirty="0" smtClean="0">
                <a:latin typeface="Calibri" pitchFamily="34" charset="0"/>
                <a:ea typeface="Malgun Gothic" pitchFamily="34" charset="-127"/>
              </a:rPr>
              <a:t>체크</a:t>
            </a:r>
            <a:endParaRPr lang="en-US" altLang="ko-KR" sz="2000" b="1" dirty="0" smtClean="0">
              <a:latin typeface="Calibri" pitchFamily="34" charset="0"/>
              <a:ea typeface="Malgun Gothic" pitchFamily="34" charset="-127"/>
            </a:endParaRPr>
          </a:p>
          <a:p>
            <a:pPr marL="457200" lvl="0" indent="-457200" fontAlgn="base">
              <a:spcBef>
                <a:spcPct val="0"/>
              </a:spcBef>
              <a:spcAft>
                <a:spcPct val="0"/>
              </a:spcAft>
            </a:pPr>
            <a:r>
              <a:rPr lang="en-US" altLang="ko-KR" sz="2000" b="1" dirty="0" smtClean="0">
                <a:latin typeface="Calibri" pitchFamily="34" charset="0"/>
                <a:ea typeface="Malgun Gothic" pitchFamily="34" charset="-127"/>
              </a:rPr>
              <a:t>    Colors : RED    CYAN(</a:t>
            </a:r>
            <a:r>
              <a:rPr lang="ko-KR" altLang="en-US" sz="2000" b="1" dirty="0" smtClean="0">
                <a:latin typeface="Calibri" pitchFamily="34" charset="0"/>
                <a:ea typeface="Malgun Gothic" pitchFamily="34" charset="-127"/>
              </a:rPr>
              <a:t>청록색</a:t>
            </a:r>
            <a:r>
              <a:rPr lang="en-US" altLang="ko-KR" sz="2000" b="1" dirty="0" smtClean="0">
                <a:latin typeface="Calibri" pitchFamily="34" charset="0"/>
                <a:ea typeface="Malgun Gothic" pitchFamily="34" charset="-127"/>
              </a:rPr>
              <a:t>)   </a:t>
            </a:r>
            <a:r>
              <a:rPr lang="ko-KR" altLang="en-US" sz="2000" b="1" dirty="0" smtClean="0">
                <a:latin typeface="Calibri" pitchFamily="34" charset="0"/>
                <a:ea typeface="Malgun Gothic" pitchFamily="34" charset="-127"/>
              </a:rPr>
              <a:t>오른쪽으로   </a:t>
            </a:r>
            <a:r>
              <a:rPr lang="en-US" altLang="ko-KR" sz="2000" b="1" dirty="0" smtClean="0">
                <a:latin typeface="Calibri" pitchFamily="34" charset="0"/>
                <a:ea typeface="Malgun Gothic" pitchFamily="34" charset="-127"/>
              </a:rPr>
              <a:t>+100%</a:t>
            </a:r>
            <a:endParaRPr lang="en-US" altLang="ko-KR" sz="2000" b="1" dirty="0" smtClean="0"/>
          </a:p>
          <a:p>
            <a:pPr marL="342900" indent="-3429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000" b="1" dirty="0"/>
          </a:p>
        </p:txBody>
      </p:sp>
      <p:pic>
        <p:nvPicPr>
          <p:cNvPr id="6" name="Picture 5" descr="open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09600"/>
            <a:ext cx="9144000" cy="4882195"/>
          </a:xfrm>
          <a:prstGeom prst="rect">
            <a:avLst/>
          </a:prstGeom>
        </p:spPr>
      </p:pic>
      <p:pic>
        <p:nvPicPr>
          <p:cNvPr id="7" name="Picture 6" descr="SELECTIVE COLOR1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51252" y="4572000"/>
            <a:ext cx="2592748" cy="2286000"/>
          </a:xfrm>
          <a:prstGeom prst="rect">
            <a:avLst/>
          </a:prstGeom>
        </p:spPr>
      </p:pic>
      <p:sp>
        <p:nvSpPr>
          <p:cNvPr id="8" name="Rectangle 26"/>
          <p:cNvSpPr/>
          <p:nvPr/>
        </p:nvSpPr>
        <p:spPr>
          <a:xfrm>
            <a:off x="6858000" y="4800600"/>
            <a:ext cx="1143001" cy="304800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 b="1" dirty="0">
              <a:solidFill>
                <a:schemeClr val="tx1"/>
              </a:solidFill>
              <a:latin typeface="Batang" pitchFamily="18" charset="-127"/>
              <a:ea typeface="Batang" pitchFamily="18" charset="-127"/>
            </a:endParaRPr>
          </a:p>
        </p:txBody>
      </p:sp>
      <p:sp>
        <p:nvSpPr>
          <p:cNvPr id="9" name="Rectangle 26"/>
          <p:cNvSpPr/>
          <p:nvPr/>
        </p:nvSpPr>
        <p:spPr>
          <a:xfrm>
            <a:off x="7162800" y="5029200"/>
            <a:ext cx="1143001" cy="304800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 b="1" dirty="0">
              <a:solidFill>
                <a:schemeClr val="tx1"/>
              </a:solidFill>
              <a:latin typeface="Batang" pitchFamily="18" charset="-127"/>
              <a:ea typeface="Batang" pitchFamily="18" charset="-127"/>
            </a:endParaRPr>
          </a:p>
        </p:txBody>
      </p:sp>
      <p:cxnSp>
        <p:nvCxnSpPr>
          <p:cNvPr id="10" name="Straight Arrow Connector 9"/>
          <p:cNvCxnSpPr>
            <a:endCxn id="9" idx="1"/>
          </p:cNvCxnSpPr>
          <p:nvPr/>
        </p:nvCxnSpPr>
        <p:spPr>
          <a:xfrm flipV="1">
            <a:off x="4800600" y="5181600"/>
            <a:ext cx="2362200" cy="129540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SELECTIVE COLOR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09600"/>
            <a:ext cx="9144000" cy="4793942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0" y="5638800"/>
            <a:ext cx="91440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lvl="0" indent="-457200" fontAlgn="base">
              <a:spcBef>
                <a:spcPct val="0"/>
              </a:spcBef>
              <a:spcAft>
                <a:spcPct val="0"/>
              </a:spcAft>
            </a:pPr>
            <a:r>
              <a:rPr lang="en-US" altLang="ko-KR" sz="2000" b="1" dirty="0" smtClean="0">
                <a:latin typeface="Calibri" pitchFamily="34" charset="0"/>
                <a:ea typeface="Malgun Gothic" pitchFamily="34" charset="-127"/>
                <a:cs typeface="Batang" pitchFamily="18" charset="-127"/>
              </a:rPr>
              <a:t>4.</a:t>
            </a:r>
            <a:r>
              <a:rPr lang="en-US" altLang="ko-KR" sz="2000" b="1" dirty="0" smtClean="0">
                <a:latin typeface="Calibri" pitchFamily="34" charset="0"/>
                <a:ea typeface="Malgun Gothic" pitchFamily="34" charset="-127"/>
              </a:rPr>
              <a:t> Selective color      Colors : Yellow   Cyan(</a:t>
            </a:r>
            <a:r>
              <a:rPr lang="ko-KR" altLang="en-US" sz="2000" b="1" dirty="0" smtClean="0">
                <a:latin typeface="Calibri" pitchFamily="34" charset="0"/>
                <a:ea typeface="Malgun Gothic" pitchFamily="34" charset="-127"/>
              </a:rPr>
              <a:t>청록색</a:t>
            </a:r>
            <a:r>
              <a:rPr lang="en-US" altLang="ko-KR" sz="2000" b="1" dirty="0" smtClean="0">
                <a:latin typeface="Calibri" pitchFamily="34" charset="0"/>
                <a:ea typeface="Malgun Gothic" pitchFamily="34" charset="-127"/>
              </a:rPr>
              <a:t>)   </a:t>
            </a:r>
            <a:r>
              <a:rPr lang="ko-KR" altLang="en-US" sz="2000" b="1" dirty="0" smtClean="0">
                <a:latin typeface="Calibri" pitchFamily="34" charset="0"/>
                <a:ea typeface="Malgun Gothic" pitchFamily="34" charset="-127"/>
              </a:rPr>
              <a:t>오른쪽으로   </a:t>
            </a:r>
            <a:r>
              <a:rPr lang="en-US" altLang="ko-KR" sz="2000" b="1" dirty="0" smtClean="0">
                <a:latin typeface="Calibri" pitchFamily="34" charset="0"/>
                <a:ea typeface="Malgun Gothic" pitchFamily="34" charset="-127"/>
              </a:rPr>
              <a:t>+100%</a:t>
            </a:r>
          </a:p>
          <a:p>
            <a:pPr marL="457200" lvl="0" indent="-457200" fontAlgn="base">
              <a:spcBef>
                <a:spcPct val="0"/>
              </a:spcBef>
              <a:spcAft>
                <a:spcPct val="0"/>
              </a:spcAft>
            </a:pPr>
            <a:r>
              <a:rPr lang="en-US" altLang="ko-KR" sz="2000" b="1" dirty="0" smtClean="0">
                <a:latin typeface="Calibri" pitchFamily="34" charset="0"/>
                <a:ea typeface="Malgun Gothic" pitchFamily="34" charset="-127"/>
              </a:rPr>
              <a:t>                                      Colors : Magenta     Magenta(</a:t>
            </a:r>
            <a:r>
              <a:rPr lang="ko-KR" altLang="en-US" sz="2000" b="1" dirty="0" smtClean="0">
                <a:latin typeface="Calibri" pitchFamily="34" charset="0"/>
                <a:ea typeface="Malgun Gothic" pitchFamily="34" charset="-127"/>
              </a:rPr>
              <a:t>자주색</a:t>
            </a:r>
            <a:r>
              <a:rPr lang="en-US" altLang="ko-KR" sz="2000" b="1" dirty="0" smtClean="0">
                <a:latin typeface="Calibri" pitchFamily="34" charset="0"/>
                <a:ea typeface="Malgun Gothic" pitchFamily="34" charset="-127"/>
              </a:rPr>
              <a:t>)  </a:t>
            </a:r>
            <a:r>
              <a:rPr lang="ko-KR" altLang="en-US" sz="2000" b="1" dirty="0" smtClean="0">
                <a:latin typeface="Calibri" pitchFamily="34" charset="0"/>
                <a:ea typeface="Malgun Gothic" pitchFamily="34" charset="-127"/>
              </a:rPr>
              <a:t>왼쪽으로 </a:t>
            </a:r>
            <a:r>
              <a:rPr lang="en-US" altLang="ko-KR" sz="2000" b="1" dirty="0" smtClean="0">
                <a:latin typeface="Calibri" pitchFamily="34" charset="0"/>
                <a:ea typeface="Malgun Gothic" pitchFamily="34" charset="-127"/>
              </a:rPr>
              <a:t>-20%</a:t>
            </a:r>
            <a:endParaRPr lang="en-US" sz="2000" b="1" dirty="0"/>
          </a:p>
        </p:txBody>
      </p:sp>
      <p:sp>
        <p:nvSpPr>
          <p:cNvPr id="10" name="Title 3"/>
          <p:cNvSpPr txBox="1">
            <a:spLocks/>
          </p:cNvSpPr>
          <p:nvPr/>
        </p:nvSpPr>
        <p:spPr>
          <a:xfrm>
            <a:off x="2133600" y="0"/>
            <a:ext cx="4876800" cy="6096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algn="ctr">
              <a:spcBef>
                <a:spcPct val="0"/>
              </a:spcBef>
            </a:pPr>
            <a:r>
              <a:rPr lang="ko-KR" altLang="en-US" sz="3200" b="1" dirty="0" smtClean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빛 들어간 사진 복원하기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302</TotalTime>
  <Words>300</Words>
  <Application>Microsoft Office PowerPoint</Application>
  <PresentationFormat>On-screen Show (4:3)</PresentationFormat>
  <Paragraphs>40</Paragraphs>
  <Slides>13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노출부족,노촐오버된 사진 적정 노출로</dc:title>
  <dc:creator>user</dc:creator>
  <cp:lastModifiedBy>user</cp:lastModifiedBy>
  <cp:revision>34</cp:revision>
  <dcterms:created xsi:type="dcterms:W3CDTF">2015-12-25T04:57:14Z</dcterms:created>
  <dcterms:modified xsi:type="dcterms:W3CDTF">2015-12-29T07:13:34Z</dcterms:modified>
</cp:coreProperties>
</file>