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1369C-8C91-49EF-8CBA-C5F58C050D64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2008A-8577-4A71-B057-77619B135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1369C-8C91-49EF-8CBA-C5F58C050D64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2008A-8577-4A71-B057-77619B135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1369C-8C91-49EF-8CBA-C5F58C050D64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2008A-8577-4A71-B057-77619B135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1369C-8C91-49EF-8CBA-C5F58C050D64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2008A-8577-4A71-B057-77619B135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1369C-8C91-49EF-8CBA-C5F58C050D64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2008A-8577-4A71-B057-77619B135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1369C-8C91-49EF-8CBA-C5F58C050D64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2008A-8577-4A71-B057-77619B135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1369C-8C91-49EF-8CBA-C5F58C050D64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2008A-8577-4A71-B057-77619B135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1369C-8C91-49EF-8CBA-C5F58C050D64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2008A-8577-4A71-B057-77619B135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1369C-8C91-49EF-8CBA-C5F58C050D64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2008A-8577-4A71-B057-77619B135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1369C-8C91-49EF-8CBA-C5F58C050D64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2008A-8577-4A71-B057-77619B135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1369C-8C91-49EF-8CBA-C5F58C050D64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2008A-8577-4A71-B057-77619B135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1369C-8C91-49EF-8CBA-C5F58C050D64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2008A-8577-4A71-B057-77619B135E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ays of Elijah1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지금은 엘리야 때 처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228600"/>
            <a:ext cx="41910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smtClean="0"/>
              <a:t>지금은 엘리야 때처럼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066800"/>
            <a:ext cx="5638800" cy="5181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지금은 </a:t>
            </a:r>
            <a:r>
              <a:rPr lang="ko-KR" altLang="en-US" sz="1800" b="1" dirty="0" smtClean="0"/>
              <a:t>엘리야 때처럼 주 말씀이 선포되고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또 주의 종 모세의 때와 같이 언약이 성취되네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비록 전쟁과 기근과 핍박 환난 날이 다가와도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우리는 광야의 외치는 소리 주의 길을 예비하라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514350" indent="-514350">
              <a:buNone/>
            </a:pP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514350" indent="-514350">
              <a:buNone/>
            </a:pP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/>
            </a:r>
            <a:br>
              <a:rPr lang="en-US" altLang="ko-KR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보라 주님 구름 타시고 나팔 불 때에 다시 오시네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모두 외치세 이는 은혜의 해니 시온에서 구원이 임하네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514350" indent="-514350">
              <a:buNone/>
            </a:pPr>
            <a:endParaRPr lang="en-US" altLang="ko-KR" sz="1800" b="1" dirty="0" smtClean="0"/>
          </a:p>
          <a:p>
            <a:pPr marL="514350" indent="-514350">
              <a:buNone/>
            </a:pPr>
            <a:endParaRPr lang="en-US" altLang="ko-KR" sz="1800" b="1" dirty="0" smtClean="0"/>
          </a:p>
          <a:p>
            <a:pPr marL="514350" indent="-51435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또 </a:t>
            </a:r>
            <a:r>
              <a:rPr lang="ko-KR" altLang="en-US" sz="1800" b="1" dirty="0" smtClean="0"/>
              <a:t>에스겔의 환상처럼 마른 뼈가 살아나며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또 주의 종 다윗의 때와 같이 예배가 회복되네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추수할 때가 이르러 들판은 희어졌네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우리는 추수할 일꾼 되어 주 말씀을 선포하리</a:t>
            </a:r>
            <a:endParaRPr lang="en-US" altLang="ko-KR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9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지금은 엘리야 때처럼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지금은 엘리야 때 처럼</dc:title>
  <dc:creator>jungyeo park</dc:creator>
  <cp:lastModifiedBy>mary</cp:lastModifiedBy>
  <cp:revision>9</cp:revision>
  <dcterms:created xsi:type="dcterms:W3CDTF">2016-02-23T14:50:07Z</dcterms:created>
  <dcterms:modified xsi:type="dcterms:W3CDTF">2018-03-15T18:49:49Z</dcterms:modified>
</cp:coreProperties>
</file>