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howGuides="1">
      <p:cViewPr varScale="1">
        <p:scale>
          <a:sx n="48" d="100"/>
          <a:sy n="48" d="100"/>
        </p:scale>
        <p:origin x="-1733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E5590-AAA3-454B-8523-11DD2D22D208}" type="datetimeFigureOut">
              <a:rPr lang="en-US" smtClean="0"/>
              <a:t>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4F8DA-19EB-48A2-87E9-B50F0AC4C2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E5590-AAA3-454B-8523-11DD2D22D208}" type="datetimeFigureOut">
              <a:rPr lang="en-US" smtClean="0"/>
              <a:t>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4F8DA-19EB-48A2-87E9-B50F0AC4C2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E5590-AAA3-454B-8523-11DD2D22D208}" type="datetimeFigureOut">
              <a:rPr lang="en-US" smtClean="0"/>
              <a:t>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4F8DA-19EB-48A2-87E9-B50F0AC4C2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E5590-AAA3-454B-8523-11DD2D22D208}" type="datetimeFigureOut">
              <a:rPr lang="en-US" smtClean="0"/>
              <a:t>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4F8DA-19EB-48A2-87E9-B50F0AC4C2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E5590-AAA3-454B-8523-11DD2D22D208}" type="datetimeFigureOut">
              <a:rPr lang="en-US" smtClean="0"/>
              <a:t>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4F8DA-19EB-48A2-87E9-B50F0AC4C2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E5590-AAA3-454B-8523-11DD2D22D208}" type="datetimeFigureOut">
              <a:rPr lang="en-US" smtClean="0"/>
              <a:t>2/12/2016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4F8DA-19EB-48A2-87E9-B50F0AC4C2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E5590-AAA3-454B-8523-11DD2D22D208}" type="datetimeFigureOut">
              <a:rPr lang="en-US" smtClean="0"/>
              <a:t>2/12/2016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4F8DA-19EB-48A2-87E9-B50F0AC4C2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E5590-AAA3-454B-8523-11DD2D22D208}" type="datetimeFigureOut">
              <a:rPr lang="en-US" smtClean="0"/>
              <a:t>2/12/2016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4F8DA-19EB-48A2-87E9-B50F0AC4C2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E5590-AAA3-454B-8523-11DD2D22D208}" type="datetimeFigureOut">
              <a:rPr lang="en-US" smtClean="0"/>
              <a:t>2/12/2016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4F8DA-19EB-48A2-87E9-B50F0AC4C2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E5590-AAA3-454B-8523-11DD2D22D208}" type="datetimeFigureOut">
              <a:rPr lang="en-US" smtClean="0"/>
              <a:t>2/12/2016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4F8DA-19EB-48A2-87E9-B50F0AC4C2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E5590-AAA3-454B-8523-11DD2D22D208}" type="datetimeFigureOut">
              <a:rPr lang="en-US" smtClean="0"/>
              <a:t>2/12/2016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4F8DA-19EB-48A2-87E9-B50F0AC4C2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E5590-AAA3-454B-8523-11DD2D22D208}" type="datetimeFigureOut">
              <a:rPr lang="en-US" smtClean="0"/>
              <a:t>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4F8DA-19EB-48A2-87E9-B50F0AC4C23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주의 말씀은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7000" y="2038350"/>
            <a:ext cx="2667000" cy="27813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24200" y="0"/>
            <a:ext cx="3048000" cy="715962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>
                <a:solidFill>
                  <a:srgbClr val="FF0000"/>
                </a:solidFill>
              </a:rPr>
              <a:t>주의 말씀은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990600"/>
            <a:ext cx="8458200" cy="3581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2400" b="1" dirty="0" smtClean="0"/>
              <a:t>여호와여 주의 말씀을 묵상함이 내 영혼에 심히 좋으나이다</a:t>
            </a:r>
            <a:r>
              <a:rPr lang="en-US" altLang="ko-KR" sz="2400" b="1" dirty="0" smtClean="0"/>
              <a:t>(x2)</a:t>
            </a:r>
          </a:p>
          <a:p>
            <a:pPr marL="0" indent="0">
              <a:buNone/>
            </a:pPr>
            <a:r>
              <a:rPr lang="ko-KR" altLang="en-US" sz="2400" b="1" dirty="0" smtClean="0"/>
              <a:t> </a:t>
            </a:r>
            <a:r>
              <a:rPr lang="en-US" altLang="ko-KR" sz="2400" b="1" dirty="0" smtClean="0"/>
              <a:t/>
            </a:r>
            <a:br>
              <a:rPr lang="en-US" altLang="ko-KR" sz="2400" b="1" dirty="0" smtClean="0"/>
            </a:br>
            <a:r>
              <a:rPr lang="ko-KR" altLang="en-US" sz="2400" b="1" dirty="0" smtClean="0"/>
              <a:t>여호와여 주님을 경외함이 생명보다 더 나음이니이다</a:t>
            </a:r>
            <a:r>
              <a:rPr lang="en-US" altLang="ko-KR" sz="2400" b="1" dirty="0" smtClean="0"/>
              <a:t>(x2)</a:t>
            </a:r>
            <a:r>
              <a:rPr lang="ko-KR" altLang="en-US" sz="2400" b="1" dirty="0" smtClean="0"/>
              <a:t> </a:t>
            </a:r>
            <a:endParaRPr lang="en-US" altLang="ko-KR" sz="2400" b="1" dirty="0" smtClean="0"/>
          </a:p>
          <a:p>
            <a:pPr marL="0" indent="0">
              <a:buNone/>
            </a:pPr>
            <a:endParaRPr lang="en-US" altLang="ko-KR" sz="2400" b="1" dirty="0" smtClean="0"/>
          </a:p>
          <a:p>
            <a:pPr marL="0" indent="0">
              <a:buNone/>
            </a:pPr>
            <a:r>
              <a:rPr lang="ko-KR" altLang="en-US" sz="2400" b="1" dirty="0" smtClean="0"/>
              <a:t>내 안에 주의 말씀은 내입의 꿀보다 더 달고</a:t>
            </a:r>
            <a:br>
              <a:rPr lang="ko-KR" altLang="en-US" sz="2400" b="1" dirty="0" smtClean="0"/>
            </a:br>
            <a:r>
              <a:rPr lang="ko-KR" altLang="en-US" sz="2400" b="1" dirty="0" smtClean="0"/>
              <a:t>주님을 경외하는 내 마음 생명보다 더 귀하나이다</a:t>
            </a:r>
            <a:endParaRPr lang="en-US" altLang="ko-KR" sz="2400" b="1" dirty="0" smtClean="0"/>
          </a:p>
          <a:p>
            <a:pPr marL="0" indent="0">
              <a:buNone/>
            </a:pPr>
            <a:r>
              <a:rPr lang="ko-KR" altLang="en-US" sz="2400" b="1" dirty="0" smtClean="0"/>
              <a:t/>
            </a:r>
            <a:br>
              <a:rPr lang="ko-KR" altLang="en-US" sz="2400" b="1" dirty="0" smtClean="0"/>
            </a:br>
            <a:r>
              <a:rPr lang="ko-KR" altLang="en-US" sz="2400" b="1" dirty="0" smtClean="0"/>
              <a:t>주의 말씀은 내게 힘이라 주의 말씀은 내게 지혜라 </a:t>
            </a:r>
            <a:r>
              <a:rPr lang="en-US" altLang="ko-KR" sz="2400" b="1" dirty="0" smtClean="0"/>
              <a:t/>
            </a:r>
            <a:br>
              <a:rPr lang="en-US" altLang="ko-KR" sz="2400" b="1" dirty="0" smtClean="0"/>
            </a:br>
            <a:r>
              <a:rPr lang="ko-KR" altLang="en-US" sz="2400" b="1" dirty="0" smtClean="0"/>
              <a:t>주의 말씀은 내게 평안이라 주의 말씀은 내게 생명이라</a:t>
            </a:r>
            <a:r>
              <a:rPr lang="en-US" altLang="ko-KR" sz="2400" b="1" dirty="0" smtClean="0"/>
              <a:t>(x2)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5410200"/>
            <a:ext cx="80581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b="1" dirty="0" smtClean="0">
                <a:solidFill>
                  <a:srgbClr val="FF0000"/>
                </a:solidFill>
              </a:rPr>
              <a:t>후렴</a:t>
            </a:r>
            <a:r>
              <a:rPr lang="en-US" altLang="ko-KR" sz="2400" b="1" dirty="0" smtClean="0">
                <a:solidFill>
                  <a:srgbClr val="FF0000"/>
                </a:solidFill>
              </a:rPr>
              <a:t/>
            </a:r>
            <a:br>
              <a:rPr lang="en-US" altLang="ko-KR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주의 말씀은 내게 기쁨이라 주의 말씀은 내게 안식이라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주의 말씀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주의 말씀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주의 말씀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주의 말씀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15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주의 말씀은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주의 말씀은</dc:title>
  <dc:creator>jungyeo park</dc:creator>
  <cp:lastModifiedBy>jungyeo park</cp:lastModifiedBy>
  <cp:revision>8</cp:revision>
  <dcterms:created xsi:type="dcterms:W3CDTF">2016-02-12T16:24:10Z</dcterms:created>
  <dcterms:modified xsi:type="dcterms:W3CDTF">2016-02-12T17:05:14Z</dcterms:modified>
</cp:coreProperties>
</file>