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 showGuides="1"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F1CF-F921-4A46-9EBD-6FFDBF5B8A8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D007-A5CC-4C74-B546-EBE3297A0F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 have decided to follow Jesus.jpg"/>
          <p:cNvPicPr>
            <a:picLocks noChangeAspect="1"/>
          </p:cNvPicPr>
          <p:nvPr userDrawn="1"/>
        </p:nvPicPr>
        <p:blipFill>
          <a:blip r:embed="rId14" cstate="print">
            <a:lum bright="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주님 뜻대로 살기로 했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572000" cy="533400"/>
          </a:xfrm>
        </p:spPr>
        <p:txBody>
          <a:bodyPr>
            <a:noAutofit/>
          </a:bodyPr>
          <a:lstStyle/>
          <a:p>
            <a:r>
              <a:rPr lang="ko-KR" altLang="en-US" sz="3200" b="1" dirty="0"/>
              <a:t>주님 뜻대로 살기로 했네</a:t>
            </a:r>
            <a:r>
              <a:rPr lang="ko-KR" altLang="en-US" sz="3200" dirty="0"/>
              <a:t>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200"/>
            <a:ext cx="7010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smtClean="0"/>
              <a:t>주님 뜻대로 살기로 했네 주님 뜻대로 살기로 했네</a:t>
            </a:r>
            <a:br>
              <a:rPr lang="ko-KR" altLang="en-US" sz="2400" b="1" dirty="0" smtClean="0"/>
            </a:br>
            <a:r>
              <a:rPr lang="ko-KR" altLang="en-US" sz="2400" b="1" dirty="0" smtClean="0"/>
              <a:t>주님 뜻대로 살기로 했네 뒤 돌아 서지 않겠네</a:t>
            </a:r>
            <a:endParaRPr lang="en-US" altLang="ko-KR" sz="2400" b="1" dirty="0" smtClean="0"/>
          </a:p>
          <a:p>
            <a:pPr marL="0" indent="0">
              <a:buNone/>
            </a:pPr>
            <a:r>
              <a:rPr lang="ko-KR" altLang="en-US" sz="2400" b="1" dirty="0" smtClean="0"/>
              <a:t/>
            </a:r>
            <a:br>
              <a:rPr lang="ko-KR" altLang="en-US" sz="2400" b="1" dirty="0" smtClean="0"/>
            </a:br>
            <a:r>
              <a:rPr lang="ko-KR" altLang="en-US" sz="2400" b="1" dirty="0" smtClean="0"/>
              <a:t/>
            </a:r>
            <a:br>
              <a:rPr lang="ko-KR" altLang="en-US" sz="2400" b="1" dirty="0" smtClean="0"/>
            </a:br>
            <a:r>
              <a:rPr lang="ko-KR" altLang="en-US" sz="2400" b="1" dirty="0" smtClean="0"/>
              <a:t>이 세상사람 날 몰라줘도 이 세상사람 날 몰라줘도</a:t>
            </a:r>
            <a:br>
              <a:rPr lang="ko-KR" altLang="en-US" sz="2400" b="1" dirty="0" smtClean="0"/>
            </a:br>
            <a:r>
              <a:rPr lang="ko-KR" altLang="en-US" sz="2400" b="1" dirty="0" smtClean="0"/>
              <a:t>이 세상사람 날 몰라줘도 뒤돌아 서지 않겠네</a:t>
            </a:r>
            <a:endParaRPr lang="en-US" altLang="ko-KR" sz="2400" b="1" dirty="0" smtClean="0"/>
          </a:p>
          <a:p>
            <a:pPr marL="0" indent="0">
              <a:buNone/>
            </a:pPr>
            <a:r>
              <a:rPr lang="ko-KR" altLang="en-US" sz="2400" b="1" dirty="0" smtClean="0"/>
              <a:t/>
            </a:r>
            <a:br>
              <a:rPr lang="ko-KR" altLang="en-US" sz="2400" b="1" dirty="0" smtClean="0"/>
            </a:br>
            <a:r>
              <a:rPr lang="ko-KR" altLang="en-US" sz="2400" b="1" dirty="0" smtClean="0"/>
              <a:t/>
            </a:r>
            <a:br>
              <a:rPr lang="ko-KR" altLang="en-US" sz="2400" b="1" dirty="0" smtClean="0"/>
            </a:br>
            <a:r>
              <a:rPr lang="ko-KR" altLang="en-US" sz="2400" b="1" dirty="0" smtClean="0"/>
              <a:t>세상 등지고 십자가 보네 세상 등지고 십자가 보네</a:t>
            </a:r>
            <a:br>
              <a:rPr lang="ko-KR" altLang="en-US" sz="2400" b="1" dirty="0" smtClean="0"/>
            </a:br>
            <a:r>
              <a:rPr lang="ko-KR" altLang="en-US" sz="2400" b="1" dirty="0" smtClean="0"/>
              <a:t>세상 등지고 십자가 보네 뒤 돌아 서지 않겠네</a:t>
            </a:r>
            <a:br>
              <a:rPr lang="ko-KR" altLang="en-US" sz="2400" b="1" dirty="0" smtClean="0"/>
            </a:br>
            <a:r>
              <a:rPr lang="ko-KR" altLang="en-US" sz="2400" b="1" dirty="0" smtClean="0"/>
              <a:t>뒤 돌아 서지 않겠네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주님 뜻대로 살기로 했네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주님 뜻대로 살기로 했네</dc:title>
  <dc:creator>jungyeo park</dc:creator>
  <cp:lastModifiedBy>mary</cp:lastModifiedBy>
  <cp:revision>15</cp:revision>
  <dcterms:created xsi:type="dcterms:W3CDTF">2016-02-11T13:51:00Z</dcterms:created>
  <dcterms:modified xsi:type="dcterms:W3CDTF">2018-04-27T00:44:10Z</dcterms:modified>
</cp:coreProperties>
</file>