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C6ABE-FFE2-446D-A65A-C84FF1083766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699-4F22-4710-9927-85BC19BCCB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il To The King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땅 위에 오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228600"/>
            <a:ext cx="2971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땅 위에 오신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219200"/>
            <a:ext cx="5410200" cy="4876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1600" b="1" dirty="0" smtClean="0"/>
              <a:t>1. </a:t>
            </a:r>
            <a:r>
              <a:rPr lang="ko-KR" altLang="en-US" sz="1600" b="1" dirty="0" smtClean="0"/>
              <a:t>이땅위에 오신 하나님의 본체 </a:t>
            </a:r>
            <a:endParaRPr lang="en-US" altLang="ko-KR" sz="1600" b="1" dirty="0" smtClean="0"/>
          </a:p>
          <a:p>
            <a:pPr marL="514350" indent="-514350">
              <a:buNone/>
            </a:pPr>
            <a:r>
              <a:rPr lang="ko-KR" altLang="en-US" sz="1600" b="1" dirty="0" smtClean="0"/>
              <a:t>    십자가에 달리사 우리 죄사하셨네</a:t>
            </a:r>
            <a:endParaRPr lang="en-US" altLang="ko-KR" sz="1600" b="1" dirty="0" smtClean="0"/>
          </a:p>
          <a:p>
            <a:pPr marL="514350" indent="-514350">
              <a:buNone/>
            </a:pPr>
            <a:r>
              <a:rPr lang="en-US" altLang="ko-KR" sz="1600" b="1" dirty="0"/>
              <a:t> </a:t>
            </a:r>
            <a:r>
              <a:rPr lang="en-US" altLang="ko-KR" sz="1600" b="1" dirty="0" smtClean="0"/>
              <a:t>   </a:t>
            </a:r>
            <a:r>
              <a:rPr lang="ko-KR" altLang="en-US" sz="1600" b="1" dirty="0" smtClean="0"/>
              <a:t>하나님이 그를 지극히 높여 모든이름 위에</a:t>
            </a:r>
            <a:endParaRPr lang="en-US" altLang="ko-KR" sz="1600" b="1" dirty="0" smtClean="0"/>
          </a:p>
          <a:p>
            <a:pPr marL="514350" indent="-514350">
              <a:buNone/>
            </a:pPr>
            <a:r>
              <a:rPr lang="en-US" altLang="ko-KR" sz="1600" b="1" dirty="0"/>
              <a:t> </a:t>
            </a:r>
            <a:r>
              <a:rPr lang="en-US" altLang="ko-KR" sz="1600" b="1" dirty="0" smtClean="0"/>
              <a:t>  </a:t>
            </a:r>
            <a:r>
              <a:rPr lang="ko-KR" altLang="en-US" sz="1600" b="1" dirty="0" smtClean="0"/>
              <a:t> 뛰어난 이름을 주사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514350" indent="-514350">
              <a:buNone/>
            </a:pPr>
            <a:endParaRPr lang="en-US" altLang="ko-KR" sz="1600" b="1" dirty="0" smtClean="0"/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우리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예수이름 앞에 모두 절하고 모든입이 주를 시인해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영광중에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오실 주를 보리라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선포해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왕께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만세 존귀와 위엄을 찬양해 왕의 왕께 만세 주예수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  하나님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endParaRPr lang="en-US" altLang="ko-KR" sz="1600" b="1" dirty="0" smtClean="0"/>
          </a:p>
          <a:p>
            <a:pPr marL="514350" indent="-514350">
              <a:buNone/>
            </a:pPr>
            <a:endParaRPr lang="en-US" altLang="ko-KR" sz="1600" b="1" dirty="0" smtClean="0"/>
          </a:p>
          <a:p>
            <a:pPr>
              <a:buNone/>
            </a:pPr>
            <a:r>
              <a:rPr lang="en-US" altLang="ko-KR" sz="1600" b="1" dirty="0" smtClean="0"/>
              <a:t>2.</a:t>
            </a:r>
            <a:r>
              <a:rPr lang="ko-KR" altLang="en-US" sz="1600" b="1" dirty="0" smtClean="0"/>
              <a:t>우리 고대하네 주님 오실 그날 </a:t>
            </a:r>
            <a:endParaRPr lang="en-US" altLang="ko-KR" sz="1600" b="1" dirty="0" smtClean="0"/>
          </a:p>
          <a:p>
            <a:pPr>
              <a:buNone/>
            </a:pPr>
            <a:r>
              <a:rPr lang="en-US" altLang="ko-KR" sz="1600" b="1" dirty="0"/>
              <a:t> </a:t>
            </a:r>
            <a:r>
              <a:rPr lang="en-US" altLang="ko-KR" sz="1600" b="1" dirty="0" smtClean="0"/>
              <a:t>   </a:t>
            </a:r>
            <a:r>
              <a:rPr lang="ko-KR" altLang="en-US" sz="1600" b="1" dirty="0" smtClean="0"/>
              <a:t>다시 사신 왕의 영광 이 땅을 비추네</a:t>
            </a:r>
            <a:endParaRPr lang="en-US" altLang="ko-KR" sz="1600" b="1" dirty="0" smtClean="0"/>
          </a:p>
          <a:p>
            <a:pPr>
              <a:buNone/>
            </a:pPr>
            <a:r>
              <a:rPr lang="ko-KR" altLang="en-US" sz="1600" b="1" dirty="0" smtClean="0"/>
              <a:t>    사단의 권세는 주앞에 무너져 </a:t>
            </a:r>
            <a:endParaRPr lang="en-US" altLang="ko-KR" sz="1600" b="1" dirty="0" smtClean="0"/>
          </a:p>
          <a:p>
            <a:pPr>
              <a:buNone/>
            </a:pPr>
            <a:r>
              <a:rPr lang="en-US" altLang="ko-KR" sz="1600" b="1" dirty="0"/>
              <a:t> </a:t>
            </a:r>
            <a:r>
              <a:rPr lang="en-US" altLang="ko-KR" sz="1600" b="1" dirty="0" smtClean="0"/>
              <a:t>    </a:t>
            </a:r>
            <a:r>
              <a:rPr lang="ko-KR" altLang="en-US" sz="1600" b="1" dirty="0" smtClean="0"/>
              <a:t>생명과 진리의 주권세 가장 높도다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땅 위에 오신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땅 위에 오신</dc:title>
  <dc:creator>jungyeo park</dc:creator>
  <cp:lastModifiedBy>mary</cp:lastModifiedBy>
  <cp:revision>11</cp:revision>
  <dcterms:created xsi:type="dcterms:W3CDTF">2016-02-20T22:42:39Z</dcterms:created>
  <dcterms:modified xsi:type="dcterms:W3CDTF">2020-12-30T17:42:03Z</dcterms:modified>
</cp:coreProperties>
</file>