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06B5C-F90C-4B2D-AF8B-B254F8FC101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24E0E-4670-48D4-9173-F157F28723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5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0"/>
            <a:ext cx="3657600" cy="7921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요동치 않으리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3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300" b="1" dirty="0"/>
              <a:t>난 반석위에 서리라 주 </a:t>
            </a:r>
            <a:r>
              <a:rPr lang="ko-KR" altLang="en-US" sz="2300" b="1" dirty="0" smtClean="0"/>
              <a:t>신뢰하리라모퉁이 </a:t>
            </a:r>
            <a:r>
              <a:rPr lang="ko-KR" altLang="en-US" sz="2300" b="1" dirty="0"/>
              <a:t>돌이 되신 주 날 창조하신 주</a:t>
            </a:r>
            <a:br>
              <a:rPr lang="ko-KR" altLang="en-US" sz="2300" b="1" dirty="0"/>
            </a:br>
            <a:r>
              <a:rPr lang="ko-KR" altLang="en-US" sz="2300" b="1" dirty="0"/>
              <a:t>주 홀로 신실하다 그 약속 </a:t>
            </a:r>
            <a:r>
              <a:rPr lang="ko-KR" altLang="en-US" sz="2300" b="1" dirty="0" smtClean="0"/>
              <a:t>미쁘다 난 </a:t>
            </a:r>
            <a:r>
              <a:rPr lang="ko-KR" altLang="en-US" sz="2300" b="1" dirty="0"/>
              <a:t>반석위에 서리라 요동치 </a:t>
            </a:r>
            <a:r>
              <a:rPr lang="ko-KR" altLang="en-US" sz="2300" b="1" dirty="0" smtClean="0"/>
              <a:t>않으리</a:t>
            </a:r>
            <a:endParaRPr lang="en-US" altLang="ko-KR" sz="23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/>
              <a:t/>
            </a:r>
            <a:br>
              <a:rPr lang="ko-KR" altLang="en-US" sz="2400" b="1" dirty="0"/>
            </a:br>
            <a:r>
              <a:rPr lang="ko-KR" altLang="en-US" sz="2300" b="1" dirty="0"/>
              <a:t>내 삶을 인도 하신 주 그 </a:t>
            </a:r>
            <a:r>
              <a:rPr lang="ko-KR" altLang="en-US" sz="2300" b="1" dirty="0" smtClean="0"/>
              <a:t>말씀따르리 그 </a:t>
            </a:r>
            <a:r>
              <a:rPr lang="ko-KR" altLang="en-US" sz="2300" b="1" dirty="0"/>
              <a:t>반석위에 서리라 참 안전하리라</a:t>
            </a:r>
            <a:br>
              <a:rPr lang="ko-KR" altLang="en-US" sz="2300" b="1" dirty="0"/>
            </a:br>
            <a:r>
              <a:rPr lang="ko-KR" altLang="en-US" sz="2300" b="1" dirty="0"/>
              <a:t>저 산이 흔들리고 다 </a:t>
            </a:r>
            <a:r>
              <a:rPr lang="ko-KR" altLang="en-US" sz="2300" b="1" dirty="0" smtClean="0"/>
              <a:t>요동하여도난 </a:t>
            </a:r>
            <a:r>
              <a:rPr lang="ko-KR" altLang="en-US" sz="2300" b="1" dirty="0"/>
              <a:t>주를 신뢰하오니 요동치 </a:t>
            </a:r>
            <a:r>
              <a:rPr lang="ko-KR" altLang="en-US" sz="2300" b="1" dirty="0" smtClean="0"/>
              <a:t>않으리</a:t>
            </a:r>
            <a:endParaRPr lang="en-US" altLang="ko-KR" sz="23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/>
              <a:t/>
            </a:r>
            <a:br>
              <a:rPr lang="ko-KR" altLang="en-US" sz="2400" b="1" dirty="0"/>
            </a:br>
            <a:r>
              <a:rPr lang="ko-KR" altLang="en-US" sz="2300" b="1" dirty="0"/>
              <a:t>이 몸의 소망 무언가 우리 주 예수 뿐일세</a:t>
            </a:r>
            <a:br>
              <a:rPr lang="ko-KR" altLang="en-US" sz="2300" b="1" dirty="0"/>
            </a:br>
            <a:r>
              <a:rPr lang="ko-KR" altLang="en-US" sz="2300" b="1" dirty="0"/>
              <a:t>그 안에 소망 있으니 그 이름 따라 가리라</a:t>
            </a:r>
            <a:br>
              <a:rPr lang="ko-KR" altLang="en-US" sz="2300" b="1" dirty="0"/>
            </a:br>
            <a:r>
              <a:rPr lang="ko-KR" altLang="en-US" sz="2300" b="1" dirty="0"/>
              <a:t>내 주 예수 난 반석위에 서리라 주 은혜 </a:t>
            </a:r>
            <a:r>
              <a:rPr lang="ko-KR" altLang="en-US" sz="2300" b="1" dirty="0" smtClean="0"/>
              <a:t>넘치리</a:t>
            </a:r>
            <a:endParaRPr lang="en-US" altLang="ko-KR" sz="2300" b="1" dirty="0" smtClean="0"/>
          </a:p>
          <a:p>
            <a:pPr marL="0" indent="0">
              <a:buNone/>
            </a:pPr>
            <a:r>
              <a:rPr lang="ko-KR" altLang="en-US" sz="2300" b="1" dirty="0" smtClean="0"/>
              <a:t>주 </a:t>
            </a:r>
            <a:r>
              <a:rPr lang="ko-KR" altLang="en-US" sz="2300" b="1" dirty="0"/>
              <a:t>말씀위에 서리라 주 </a:t>
            </a:r>
            <a:r>
              <a:rPr lang="ko-KR" altLang="en-US" sz="2300" b="1" dirty="0" smtClean="0"/>
              <a:t>찬양하리라 주 </a:t>
            </a:r>
            <a:r>
              <a:rPr lang="ko-KR" altLang="en-US" sz="2300" b="1" dirty="0"/>
              <a:t>홀로 존귀하다 진실하시다</a:t>
            </a:r>
            <a:br>
              <a:rPr lang="ko-KR" altLang="en-US" sz="2300" b="1" dirty="0"/>
            </a:br>
            <a:r>
              <a:rPr lang="ko-KR" altLang="en-US" sz="2300" b="1" dirty="0"/>
              <a:t>난 반석위에 서리라 요동치 </a:t>
            </a:r>
            <a:r>
              <a:rPr lang="ko-KR" altLang="en-US" sz="2300" b="1" dirty="0" smtClean="0"/>
              <a:t>않으리 요동치 </a:t>
            </a:r>
            <a:r>
              <a:rPr lang="ko-KR" altLang="en-US" sz="2300" b="1" dirty="0"/>
              <a:t>않으리</a:t>
            </a:r>
            <a:endParaRPr lang="en-US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요동치 않으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요동치 않으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요동치 않으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요동치 않으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요동치 않으리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요동치 않으리</dc:title>
  <dc:creator>jungyeo park</dc:creator>
  <cp:lastModifiedBy>jungyeo park</cp:lastModifiedBy>
  <cp:revision>9</cp:revision>
  <dcterms:created xsi:type="dcterms:W3CDTF">2016-02-18T14:47:40Z</dcterms:created>
  <dcterms:modified xsi:type="dcterms:W3CDTF">2016-02-18T16:00:08Z</dcterms:modified>
</cp:coreProperties>
</file>