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 showGuides="1"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C674E-6318-4B30-A8F8-9E4EF71EB7A8}" type="datetimeFigureOut">
              <a:rPr lang="en-US" smtClean="0"/>
              <a:pPr/>
              <a:t>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D241C-92AE-4BA9-BD54-6B2EA8A9FE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열방의 소망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열방의 소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 열방의 소망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990600"/>
            <a:ext cx="472440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예수 열방의 소망 예수 우리의 위로자</a:t>
            </a:r>
          </a:p>
          <a:p>
            <a:pPr marL="0" indent="0">
              <a:buNone/>
            </a:pPr>
            <a:r>
              <a:rPr lang="ko-KR" altLang="en-US" sz="1800" b="1" dirty="0" smtClean="0"/>
              <a:t>주는 온 땅의 영원한 소망</a:t>
            </a:r>
          </a:p>
          <a:p>
            <a:pPr marL="0" indent="0">
              <a:buNone/>
            </a:pPr>
            <a:r>
              <a:rPr lang="ko-KR" altLang="en-US" sz="1800" b="1" dirty="0" smtClean="0"/>
              <a:t>예수 어둠 속의 빛 예수 변함없는 진리</a:t>
            </a:r>
          </a:p>
          <a:p>
            <a:pPr marL="0" indent="0">
              <a:buNone/>
            </a:pPr>
            <a:r>
              <a:rPr lang="ko-KR" altLang="en-US" sz="1800" b="1" dirty="0" smtClean="0"/>
              <a:t>주는 온 땅에 빛이 되시네</a:t>
            </a: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Pre-Chorus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우리 위에 죽으시고 다시 사신 생명의 주</a:t>
            </a:r>
          </a:p>
          <a:p>
            <a:pPr marL="0" indent="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Chorus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주님만이 소망이요 변함없는 반석이라</a:t>
            </a: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주님만이 온 세상을 비추시네</a:t>
            </a: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또 죽음에서 부활하신 우리 구주 평강의 왕</a:t>
            </a: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주를 믿는 모든 자의 소망되신 주를 믿네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열방의 소망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열방의 소망</dc:title>
  <dc:creator>jungyeo park</dc:creator>
  <cp:lastModifiedBy>mary</cp:lastModifiedBy>
  <cp:revision>8</cp:revision>
  <dcterms:created xsi:type="dcterms:W3CDTF">2016-02-28T11:59:45Z</dcterms:created>
  <dcterms:modified xsi:type="dcterms:W3CDTF">2021-02-13T16:25:14Z</dcterms:modified>
</cp:coreProperties>
</file>