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33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E2C-C408-439E-8EDB-1DF89BD7CC25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F1D8A-CBDA-47A1-9AD6-BC2F60325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E2C-C408-439E-8EDB-1DF89BD7CC25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F1D8A-CBDA-47A1-9AD6-BC2F60325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E2C-C408-439E-8EDB-1DF89BD7CC25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F1D8A-CBDA-47A1-9AD6-BC2F60325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E2C-C408-439E-8EDB-1DF89BD7CC25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F1D8A-CBDA-47A1-9AD6-BC2F60325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E2C-C408-439E-8EDB-1DF89BD7CC25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F1D8A-CBDA-47A1-9AD6-BC2F60325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E2C-C408-439E-8EDB-1DF89BD7CC25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F1D8A-CBDA-47A1-9AD6-BC2F60325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E2C-C408-439E-8EDB-1DF89BD7CC25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F1D8A-CBDA-47A1-9AD6-BC2F60325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E2C-C408-439E-8EDB-1DF89BD7CC25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F1D8A-CBDA-47A1-9AD6-BC2F60325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E2C-C408-439E-8EDB-1DF89BD7CC25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F1D8A-CBDA-47A1-9AD6-BC2F60325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E2C-C408-439E-8EDB-1DF89BD7CC25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F1D8A-CBDA-47A1-9AD6-BC2F60325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E2C-C408-439E-8EDB-1DF89BD7CC25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F1D8A-CBDA-47A1-9AD6-BC2F60325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E2C-C408-439E-8EDB-1DF89BD7CC25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F1D8A-CBDA-47A1-9AD6-BC2F6032598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9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81300" y="0"/>
            <a:ext cx="3581400" cy="7159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내 주 되신 주</a:t>
            </a:r>
            <a:r>
              <a:rPr lang="ko-KR" altLang="en-US" b="1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8625" y="838200"/>
            <a:ext cx="8286750" cy="4038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800" b="1" dirty="0" smtClean="0"/>
              <a:t>주님의 임재안에 주의 선하심 생각하네</a:t>
            </a:r>
            <a:br>
              <a:rPr lang="ko-KR" altLang="en-US" sz="2800" b="1" dirty="0" smtClean="0"/>
            </a:br>
            <a:r>
              <a:rPr lang="ko-KR" altLang="en-US" sz="2800" b="1" dirty="0" smtClean="0"/>
              <a:t>나 이제 잠잠히 주님 음성 듣기 원하네</a:t>
            </a:r>
            <a:br>
              <a:rPr lang="ko-KR" altLang="en-US" sz="2800" b="1" dirty="0" smtClean="0"/>
            </a:br>
            <a:r>
              <a:rPr lang="ko-KR" altLang="en-US" sz="2800" b="1" dirty="0" smtClean="0"/>
              <a:t>거룩 공의 신실하신 주 구원자 치료자 또 나의 친구</a:t>
            </a:r>
            <a:br>
              <a:rPr lang="ko-KR" altLang="en-US" sz="2800" b="1" dirty="0" smtClean="0"/>
            </a:br>
            <a:r>
              <a:rPr lang="ko-KR" altLang="en-US" sz="2800" b="1" dirty="0" smtClean="0"/>
              <a:t/>
            </a:r>
            <a:br>
              <a:rPr lang="ko-KR" altLang="en-US" sz="2800" b="1" dirty="0" smtClean="0"/>
            </a:br>
            <a:r>
              <a:rPr lang="ko-KR" altLang="en-US" sz="2800" b="1" dirty="0" smtClean="0"/>
              <a:t>주님의 임재안에 주의 선하심 생각하네</a:t>
            </a:r>
            <a:br>
              <a:rPr lang="ko-KR" altLang="en-US" sz="2800" b="1" dirty="0" smtClean="0"/>
            </a:br>
            <a:r>
              <a:rPr lang="ko-KR" altLang="en-US" sz="2800" b="1" dirty="0" smtClean="0"/>
              <a:t>나 이제 잠잠히 주님 음성 듣기 원하네</a:t>
            </a:r>
            <a:br>
              <a:rPr lang="ko-KR" altLang="en-US" sz="2800" b="1" dirty="0" smtClean="0"/>
            </a:br>
            <a:r>
              <a:rPr lang="ko-KR" altLang="en-US" sz="2800" b="1" dirty="0" smtClean="0"/>
              <a:t>거룩 공의 신실하신 주 구원자 치료자 또 나의 친구</a:t>
            </a:r>
            <a:br>
              <a:rPr lang="ko-KR" altLang="en-US" sz="2800" b="1" dirty="0" smtClean="0"/>
            </a:br>
            <a:r>
              <a:rPr lang="ko-KR" altLang="en-US" sz="2800" b="1" dirty="0" smtClean="0"/>
              <a:t/>
            </a:r>
            <a:br>
              <a:rPr lang="ko-KR" altLang="en-US" sz="2800" b="1" dirty="0" smtClean="0"/>
            </a:br>
            <a:r>
              <a:rPr lang="ko-KR" altLang="en-US" sz="2800" b="1" dirty="0" smtClean="0"/>
              <a:t>내 영혼의 주의 약속 주의 사랑 영원해</a:t>
            </a:r>
            <a:br>
              <a:rPr lang="ko-KR" altLang="en-US" sz="2800" b="1" dirty="0" smtClean="0"/>
            </a:br>
            <a:r>
              <a:rPr lang="ko-KR" altLang="en-US" sz="2800" b="1" dirty="0" smtClean="0"/>
              <a:t/>
            </a:r>
            <a:br>
              <a:rPr lang="ko-KR" altLang="en-US" sz="2800" b="1" dirty="0" smtClean="0"/>
            </a:br>
            <a:r>
              <a:rPr lang="ko-KR" altLang="en-US" sz="2800" b="1" dirty="0" smtClean="0"/>
              <a:t/>
            </a:r>
            <a:br>
              <a:rPr lang="ko-KR" altLang="en-US" sz="2800" b="1" dirty="0" smtClean="0"/>
            </a:b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457200" y="5257800"/>
            <a:ext cx="8001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bg1"/>
                </a:solidFill>
              </a:rPr>
              <a:t>후렴</a:t>
            </a:r>
            <a:endParaRPr lang="en-US" altLang="ko-KR" sz="2800" b="1" dirty="0" smtClean="0">
              <a:solidFill>
                <a:schemeClr val="bg1"/>
              </a:solidFill>
            </a:endParaRPr>
          </a:p>
          <a:p>
            <a:r>
              <a:rPr lang="ko-KR" altLang="en-US" sz="2800" b="1" dirty="0" smtClean="0">
                <a:solidFill>
                  <a:schemeClr val="bg1"/>
                </a:solidFill>
              </a:rPr>
              <a:t>내 주 되신 주 찬양하리 내 주 되신 주 경배하리</a:t>
            </a:r>
            <a:br>
              <a:rPr lang="ko-KR" altLang="en-US" sz="2800" b="1" dirty="0" smtClean="0">
                <a:solidFill>
                  <a:schemeClr val="bg1"/>
                </a:solidFill>
              </a:rPr>
            </a:br>
            <a:r>
              <a:rPr lang="ko-KR" altLang="en-US" sz="2800" b="1" dirty="0" smtClean="0">
                <a:solidFill>
                  <a:schemeClr val="bg1"/>
                </a:solidFill>
              </a:rPr>
              <a:t>내 주 되신 주 예배하리 예수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 주 되신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주 되신 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jungyeo park</dc:creator>
  <cp:lastModifiedBy>jungyeo park</cp:lastModifiedBy>
  <cp:revision>10</cp:revision>
  <dcterms:created xsi:type="dcterms:W3CDTF">2016-02-14T05:32:00Z</dcterms:created>
  <dcterms:modified xsi:type="dcterms:W3CDTF">2016-02-14T06:35:33Z</dcterms:modified>
</cp:coreProperties>
</file>