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66F4-A234-4655-92CD-6807AF199546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3F8C6-DC18-4161-9738-FB64CADF32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66F4-A234-4655-92CD-6807AF199546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3F8C6-DC18-4161-9738-FB64CADF32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66F4-A234-4655-92CD-6807AF199546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3F8C6-DC18-4161-9738-FB64CADF32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66F4-A234-4655-92CD-6807AF199546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3F8C6-DC18-4161-9738-FB64CADF32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66F4-A234-4655-92CD-6807AF199546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3F8C6-DC18-4161-9738-FB64CADF32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66F4-A234-4655-92CD-6807AF199546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3F8C6-DC18-4161-9738-FB64CADF32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66F4-A234-4655-92CD-6807AF199546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3F8C6-DC18-4161-9738-FB64CADF32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66F4-A234-4655-92CD-6807AF199546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3F8C6-DC18-4161-9738-FB64CADF32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66F4-A234-4655-92CD-6807AF199546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3F8C6-DC18-4161-9738-FB64CADF32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66F4-A234-4655-92CD-6807AF199546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3F8C6-DC18-4161-9738-FB64CADF32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66F4-A234-4655-92CD-6807AF199546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3F8C6-DC18-4161-9738-FB64CADF32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466F4-A234-4655-92CD-6807AF199546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3F8C6-DC18-4161-9738-FB64CADF321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less The Lord O My Soul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내 영혼아 여호와를 송축하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5000" y="304800"/>
            <a:ext cx="5410200" cy="4572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내 영혼아 여호와를 송축하라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90600"/>
            <a:ext cx="4800600" cy="5486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1600" b="1" dirty="0" smtClean="0"/>
              <a:t>내 영혼아 여호와를 송축하라 내 영혼아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>거룩하신 주 이름 찬양 내 맘과 정성 다해 주 찬양해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>송축하라</a:t>
            </a:r>
            <a:r>
              <a:rPr lang="en-US" altLang="ko-KR" sz="1600" b="1" dirty="0" smtClean="0"/>
              <a:t> (</a:t>
            </a:r>
            <a:r>
              <a:rPr lang="ko-KR" altLang="en-US" sz="1600" b="1" dirty="0" smtClean="0"/>
              <a:t>송축하라</a:t>
            </a:r>
            <a:r>
              <a:rPr lang="en-US" altLang="ko-KR" sz="1600" b="1" dirty="0" smtClean="0"/>
              <a:t>)</a:t>
            </a:r>
            <a:r>
              <a:rPr lang="ko-KR" altLang="en-US" sz="1600" b="1" dirty="0" smtClean="0"/>
              <a:t> 내 영혼아</a:t>
            </a:r>
            <a:r>
              <a:rPr lang="en-US" altLang="ko-KR" sz="1600" b="1" dirty="0" smtClean="0"/>
              <a:t> (</a:t>
            </a:r>
            <a:r>
              <a:rPr lang="ko-KR" altLang="en-US" sz="1600" b="1" dirty="0" smtClean="0"/>
              <a:t>내 영혼아</a:t>
            </a:r>
            <a:r>
              <a:rPr lang="en-US" altLang="ko-KR" sz="1600" b="1" dirty="0" smtClean="0"/>
              <a:t>)</a:t>
            </a:r>
            <a:r>
              <a:rPr lang="ko-KR" altLang="en-US" sz="1600" b="1" dirty="0" smtClean="0"/>
              <a:t/>
            </a:r>
            <a:br>
              <a:rPr lang="ko-KR" altLang="en-US" sz="1600" b="1" dirty="0" smtClean="0"/>
            </a:br>
            <a:r>
              <a:rPr lang="ko-KR" altLang="en-US" sz="1600" b="1" dirty="0" smtClean="0"/>
              <a:t>송축하라</a:t>
            </a:r>
            <a:r>
              <a:rPr lang="en-US" altLang="ko-KR" sz="1600" b="1" dirty="0" smtClean="0"/>
              <a:t> </a:t>
            </a:r>
            <a:r>
              <a:rPr lang="en-US" altLang="ko-KR" sz="1600" b="1" dirty="0" smtClean="0"/>
              <a:t>(</a:t>
            </a:r>
            <a:r>
              <a:rPr lang="ko-KR" altLang="en-US" sz="1600" b="1" dirty="0" smtClean="0"/>
              <a:t>송축하라</a:t>
            </a:r>
            <a:r>
              <a:rPr lang="en-US" altLang="ko-KR" sz="1600" b="1" dirty="0" smtClean="0"/>
              <a:t>)</a:t>
            </a:r>
            <a:r>
              <a:rPr lang="ko-KR" altLang="en-US" sz="1600" b="1" dirty="0" smtClean="0"/>
              <a:t> 내 영혼아</a:t>
            </a:r>
            <a:r>
              <a:rPr lang="en-US" altLang="ko-KR" sz="1600" b="1" dirty="0" smtClean="0"/>
              <a:t> (</a:t>
            </a:r>
            <a:r>
              <a:rPr lang="ko-KR" altLang="en-US" sz="1600" b="1" dirty="0" smtClean="0"/>
              <a:t>내 영혼아</a:t>
            </a:r>
            <a:r>
              <a:rPr lang="en-US" altLang="ko-KR" sz="1600" b="1" dirty="0" smtClean="0"/>
              <a:t>) </a:t>
            </a:r>
            <a:r>
              <a:rPr lang="ko-KR" altLang="en-US" sz="1600" b="1" dirty="0" smtClean="0"/>
              <a:t/>
            </a:r>
            <a:br>
              <a:rPr lang="ko-KR" altLang="en-US" sz="1600" b="1" dirty="0" smtClean="0"/>
            </a:br>
            <a:r>
              <a:rPr lang="ko-KR" altLang="en-US" sz="1600" b="1" dirty="0" smtClean="0"/>
              <a:t>송축하라</a:t>
            </a:r>
            <a:r>
              <a:rPr lang="en-US" altLang="ko-KR" sz="1600" b="1" dirty="0" smtClean="0"/>
              <a:t> </a:t>
            </a:r>
            <a:r>
              <a:rPr lang="en-US" altLang="ko-KR" sz="1600" b="1" dirty="0" smtClean="0"/>
              <a:t>(</a:t>
            </a:r>
            <a:r>
              <a:rPr lang="ko-KR" altLang="en-US" sz="1600" b="1" dirty="0" smtClean="0"/>
              <a:t>송축하라</a:t>
            </a:r>
            <a:r>
              <a:rPr lang="en-US" altLang="ko-KR" sz="1600" b="1" dirty="0" smtClean="0"/>
              <a:t>)</a:t>
            </a:r>
            <a:r>
              <a:rPr lang="ko-KR" altLang="en-US" sz="1600" b="1" dirty="0" smtClean="0"/>
              <a:t> 내 영혼아</a:t>
            </a:r>
            <a:r>
              <a:rPr lang="en-US" altLang="ko-KR" sz="1600" b="1" dirty="0" smtClean="0"/>
              <a:t> (</a:t>
            </a:r>
            <a:r>
              <a:rPr lang="ko-KR" altLang="en-US" sz="1600" b="1" dirty="0" smtClean="0"/>
              <a:t>내 영혼아</a:t>
            </a:r>
            <a:r>
              <a:rPr lang="en-US" altLang="ko-KR" sz="1600" b="1" dirty="0" smtClean="0"/>
              <a:t>) </a:t>
            </a:r>
            <a:r>
              <a:rPr lang="ko-KR" altLang="en-US" sz="1600" b="1" dirty="0" smtClean="0"/>
              <a:t/>
            </a:r>
            <a:br>
              <a:rPr lang="ko-KR" altLang="en-US" sz="1600" b="1" dirty="0" smtClean="0"/>
            </a:br>
            <a:r>
              <a:rPr lang="ko-KR" altLang="en-US" sz="1600" b="1" dirty="0" smtClean="0"/>
              <a:t>송축하라 내 영혼아 송축하라 내 영혼아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>내 맘과 정성 다해 찬양해</a:t>
            </a:r>
            <a:br>
              <a:rPr lang="ko-KR" altLang="en-US" sz="1600" b="1" dirty="0" smtClean="0"/>
            </a:br>
            <a:endParaRPr lang="en-US" altLang="ko-KR" sz="1600" b="1" dirty="0" smtClean="0"/>
          </a:p>
          <a:p>
            <a:pPr marL="0" indent="0">
              <a:buNone/>
            </a:pPr>
            <a:endParaRPr lang="ko-KR" altLang="en-US" sz="1800" b="1" dirty="0" smtClean="0"/>
          </a:p>
          <a:p>
            <a:pPr marL="0" indent="0">
              <a:buNone/>
            </a:pPr>
            <a:r>
              <a:rPr lang="ko-KR" altLang="en-US" sz="1600" b="1" dirty="0" smtClean="0"/>
              <a:t>기뻐하라  내 </a:t>
            </a:r>
            <a:r>
              <a:rPr lang="ko-KR" altLang="en-US" sz="1600" b="1" dirty="0" smtClean="0"/>
              <a:t>영혼아 </a:t>
            </a:r>
            <a:r>
              <a:rPr lang="ko-KR" altLang="en-US" sz="1600" b="1" dirty="0" smtClean="0"/>
              <a:t>                                                   기뻐하라  내 </a:t>
            </a:r>
            <a:r>
              <a:rPr lang="ko-KR" altLang="en-US" sz="1600" b="1" dirty="0" smtClean="0"/>
              <a:t>영혼아 </a:t>
            </a:r>
            <a:r>
              <a:rPr lang="ko-KR" altLang="en-US" sz="1600" b="1" dirty="0" smtClean="0"/>
              <a:t>                                                     기뻐하라  </a:t>
            </a:r>
            <a:r>
              <a:rPr lang="ko-KR" altLang="en-US" sz="1600" b="1" dirty="0" smtClean="0"/>
              <a:t>내 </a:t>
            </a:r>
            <a:r>
              <a:rPr lang="ko-KR" altLang="en-US" sz="1600" b="1" dirty="0" smtClean="0"/>
              <a:t>영혼아                                                      기뻐하라 </a:t>
            </a:r>
            <a:r>
              <a:rPr lang="ko-KR" altLang="en-US" sz="1600" b="1" dirty="0" smtClean="0"/>
              <a:t>내 영혼아 </a:t>
            </a:r>
            <a:r>
              <a:rPr lang="ko-KR" altLang="en-US" sz="1600" b="1" dirty="0" smtClean="0"/>
              <a:t>                                                     기뻐하라 </a:t>
            </a:r>
            <a:r>
              <a:rPr lang="ko-KR" altLang="en-US" sz="1600" b="1" dirty="0" smtClean="0"/>
              <a:t>내 </a:t>
            </a:r>
            <a:r>
              <a:rPr lang="ko-KR" altLang="en-US" sz="1600" b="1" dirty="0" smtClean="0"/>
              <a:t>영혼아</a:t>
            </a:r>
            <a:r>
              <a:rPr lang="en-US" sz="1600" b="1" dirty="0" smtClean="0"/>
              <a:t>  </a:t>
            </a:r>
            <a:r>
              <a:rPr lang="ko-KR" altLang="en-US" sz="1600" b="1" dirty="0" smtClean="0"/>
              <a:t>내 </a:t>
            </a:r>
            <a:r>
              <a:rPr lang="ko-KR" altLang="en-US" sz="1600" b="1" dirty="0" smtClean="0"/>
              <a:t>맘과 정성 다해 찬양해</a:t>
            </a:r>
            <a:endParaRPr lang="en-US" altLang="ko-KR" sz="1600" b="1" dirty="0" smtClean="0"/>
          </a:p>
          <a:p>
            <a:pPr>
              <a:buNone/>
            </a:pPr>
            <a:endParaRPr lang="en-US" sz="1600" b="1" dirty="0" smtClean="0"/>
          </a:p>
          <a:p>
            <a:pPr>
              <a:buNone/>
            </a:pPr>
            <a:endParaRPr lang="en-US" sz="1600" b="1" dirty="0" smtClean="0"/>
          </a:p>
          <a:p>
            <a:pPr marL="0" indent="0">
              <a:buNone/>
            </a:pPr>
            <a:r>
              <a:rPr lang="ko-KR" altLang="en-US" sz="1600" b="1" dirty="0" smtClean="0"/>
              <a:t>감사하라 </a:t>
            </a:r>
            <a:r>
              <a:rPr lang="ko-KR" altLang="en-US" sz="1600" b="1" dirty="0" smtClean="0"/>
              <a:t>내 </a:t>
            </a:r>
            <a:r>
              <a:rPr lang="ko-KR" altLang="en-US" sz="1600" b="1" dirty="0" smtClean="0"/>
              <a:t>영혼아                                                            감사하라 </a:t>
            </a:r>
            <a:r>
              <a:rPr lang="ko-KR" altLang="en-US" sz="1600" b="1" dirty="0" smtClean="0"/>
              <a:t>내 영혼아 </a:t>
            </a:r>
            <a:r>
              <a:rPr lang="ko-KR" altLang="en-US" sz="1600" b="1" dirty="0" smtClean="0"/>
              <a:t>                                                  감사하라 </a:t>
            </a:r>
            <a:r>
              <a:rPr lang="ko-KR" altLang="en-US" sz="1600" b="1" dirty="0" smtClean="0"/>
              <a:t>내 </a:t>
            </a:r>
            <a:r>
              <a:rPr lang="ko-KR" altLang="en-US" sz="1600" b="1" dirty="0" smtClean="0"/>
              <a:t>영혼아                                                          감사하라 </a:t>
            </a:r>
            <a:r>
              <a:rPr lang="ko-KR" altLang="en-US" sz="1600" b="1" dirty="0" smtClean="0"/>
              <a:t>내 영혼아 </a:t>
            </a:r>
            <a:r>
              <a:rPr lang="en-US" sz="1600" b="1" dirty="0" smtClean="0"/>
              <a:t> </a:t>
            </a:r>
            <a:r>
              <a:rPr lang="en-US" sz="1600" b="1" dirty="0" smtClean="0"/>
              <a:t>                                                       </a:t>
            </a:r>
            <a:r>
              <a:rPr lang="ko-KR" altLang="en-US" sz="1600" b="1" dirty="0" smtClean="0"/>
              <a:t>감사하라 </a:t>
            </a:r>
            <a:r>
              <a:rPr lang="ko-KR" altLang="en-US" sz="1600" b="1" dirty="0" smtClean="0"/>
              <a:t>내 영혼아</a:t>
            </a:r>
            <a:r>
              <a:rPr lang="en-US" altLang="ko-KR" sz="1600" b="1" dirty="0" smtClean="0"/>
              <a:t> </a:t>
            </a:r>
            <a:r>
              <a:rPr lang="ko-KR" altLang="en-US" sz="1600" b="1" dirty="0" smtClean="0"/>
              <a:t> 내 맘과 정성 다해 찬양해</a:t>
            </a:r>
            <a:endParaRPr lang="en-US" sz="1600" b="1" dirty="0" smtClean="0"/>
          </a:p>
          <a:p>
            <a:pPr>
              <a:buNone/>
            </a:pP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10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내 영혼아 여호와를 송축하라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 영혼아 여호와를 송축하라</dc:title>
  <dc:creator>jungyeo park</dc:creator>
  <cp:lastModifiedBy>mary</cp:lastModifiedBy>
  <cp:revision>11</cp:revision>
  <dcterms:created xsi:type="dcterms:W3CDTF">2016-02-29T11:45:54Z</dcterms:created>
  <dcterms:modified xsi:type="dcterms:W3CDTF">2018-02-19T16:53:13Z</dcterms:modified>
</cp:coreProperties>
</file>