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 showGuides="1">
      <p:cViewPr varScale="1">
        <p:scale>
          <a:sx n="48" d="100"/>
          <a:sy n="48" d="100"/>
        </p:scale>
        <p:origin x="-173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95D92-8B50-472C-AAE7-FAAD34C686C0}" type="datetimeFigureOut">
              <a:rPr lang="en-US" smtClean="0"/>
              <a:t>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D91EA-5F1B-487C-9991-DD0F215581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95D92-8B50-472C-AAE7-FAAD34C686C0}" type="datetimeFigureOut">
              <a:rPr lang="en-US" smtClean="0"/>
              <a:t>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D91EA-5F1B-487C-9991-DD0F215581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95D92-8B50-472C-AAE7-FAAD34C686C0}" type="datetimeFigureOut">
              <a:rPr lang="en-US" smtClean="0"/>
              <a:t>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D91EA-5F1B-487C-9991-DD0F215581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95D92-8B50-472C-AAE7-FAAD34C686C0}" type="datetimeFigureOut">
              <a:rPr lang="en-US" smtClean="0"/>
              <a:t>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D91EA-5F1B-487C-9991-DD0F215581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95D92-8B50-472C-AAE7-FAAD34C686C0}" type="datetimeFigureOut">
              <a:rPr lang="en-US" smtClean="0"/>
              <a:t>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D91EA-5F1B-487C-9991-DD0F215581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95D92-8B50-472C-AAE7-FAAD34C686C0}" type="datetimeFigureOut">
              <a:rPr lang="en-US" smtClean="0"/>
              <a:t>2/9/2016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D91EA-5F1B-487C-9991-DD0F215581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95D92-8B50-472C-AAE7-FAAD34C686C0}" type="datetimeFigureOut">
              <a:rPr lang="en-US" smtClean="0"/>
              <a:t>2/9/2016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D91EA-5F1B-487C-9991-DD0F215581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95D92-8B50-472C-AAE7-FAAD34C686C0}" type="datetimeFigureOut">
              <a:rPr lang="en-US" smtClean="0"/>
              <a:t>2/9/2016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D91EA-5F1B-487C-9991-DD0F215581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95D92-8B50-472C-AAE7-FAAD34C686C0}" type="datetimeFigureOut">
              <a:rPr lang="en-US" smtClean="0"/>
              <a:t>2/9/2016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D91EA-5F1B-487C-9991-DD0F215581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95D92-8B50-472C-AAE7-FAAD34C686C0}" type="datetimeFigureOut">
              <a:rPr lang="en-US" smtClean="0"/>
              <a:t>2/9/2016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D91EA-5F1B-487C-9991-DD0F215581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95D92-8B50-472C-AAE7-FAAD34C686C0}" type="datetimeFigureOut">
              <a:rPr lang="en-US" smtClean="0"/>
              <a:t>2/9/2016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D91EA-5F1B-487C-9991-DD0F215581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295D92-8B50-472C-AAE7-FAAD34C686C0}" type="datetimeFigureOut">
              <a:rPr lang="en-US" smtClean="0"/>
              <a:t>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2D91EA-5F1B-487C-9991-DD0F2155812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36000"/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52600" y="0"/>
            <a:ext cx="5867400" cy="792162"/>
          </a:xfrm>
        </p:spPr>
        <p:txBody>
          <a:bodyPr>
            <a:normAutofit/>
          </a:bodyPr>
          <a:lstStyle/>
          <a:p>
            <a:r>
              <a:rPr lang="ko-KR" altLang="en-US" sz="4000" b="1" dirty="0" smtClean="0">
                <a:solidFill>
                  <a:srgbClr val="FF0000"/>
                </a:solidFill>
              </a:rPr>
              <a:t>내 안의 중심이 주를 찬양 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066800"/>
            <a:ext cx="8686800" cy="2362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ko-KR" altLang="en-US" sz="2400" b="1" dirty="0" smtClean="0"/>
              <a:t>나 실패 거듭해 다시 넘어져도 주 자비와 은혜로 날 안아 주시네</a:t>
            </a:r>
            <a:br>
              <a:rPr lang="ko-KR" altLang="en-US" sz="2400" b="1" dirty="0" smtClean="0"/>
            </a:br>
            <a:r>
              <a:rPr lang="ko-KR" altLang="en-US" sz="2400" b="1" dirty="0" smtClean="0"/>
              <a:t>변함없는 주님의 빛 비추시네 영원하신 주 영광 온 땅 가득해</a:t>
            </a:r>
            <a:r>
              <a:rPr lang="en-US" altLang="ko-KR" sz="2400" b="1" dirty="0" smtClean="0"/>
              <a:t>(x2)</a:t>
            </a:r>
          </a:p>
          <a:p>
            <a:pPr marL="0" indent="0">
              <a:buNone/>
            </a:pPr>
            <a:r>
              <a:rPr lang="ko-KR" altLang="en-US" sz="2400" b="1" dirty="0" smtClean="0"/>
              <a:t/>
            </a:r>
            <a:br>
              <a:rPr lang="ko-KR" altLang="en-US" sz="2400" b="1" dirty="0" smtClean="0"/>
            </a:br>
            <a:r>
              <a:rPr lang="ko-KR" altLang="en-US" sz="2400" b="1" dirty="0" smtClean="0"/>
              <a:t/>
            </a:r>
            <a:br>
              <a:rPr lang="ko-KR" altLang="en-US" sz="2400" b="1" dirty="0" smtClean="0"/>
            </a:br>
            <a:r>
              <a:rPr lang="ko-KR" altLang="en-US" sz="2400" b="1" dirty="0" smtClean="0"/>
              <a:t>내 삶의 소망은 주 뜻 구하며 나 자신을 버리고 주님을 찬양</a:t>
            </a:r>
            <a:br>
              <a:rPr lang="ko-KR" altLang="en-US" sz="2400" b="1" dirty="0" smtClean="0"/>
            </a:br>
            <a:r>
              <a:rPr lang="ko-KR" altLang="en-US" sz="2400" b="1" dirty="0" smtClean="0"/>
              <a:t>변함없는 주님의 빛 비추시네 영원하신 주 영광 온 땅 가득해</a:t>
            </a:r>
            <a:endParaRPr lang="en-US" altLang="ko-KR" sz="2400" b="1" dirty="0" smtClean="0"/>
          </a:p>
          <a:p>
            <a:pPr marL="0" indent="0">
              <a:buNone/>
            </a:pPr>
            <a:r>
              <a:rPr lang="ko-KR" altLang="en-US" sz="2400" b="1" dirty="0" smtClean="0"/>
              <a:t/>
            </a:r>
            <a:br>
              <a:rPr lang="ko-KR" altLang="en-US" sz="2400" b="1" dirty="0" smtClean="0"/>
            </a:br>
            <a:r>
              <a:rPr lang="ko-KR" altLang="en-US" sz="2400" b="1" dirty="0" smtClean="0"/>
              <a:t/>
            </a:r>
            <a:br>
              <a:rPr lang="ko-KR" altLang="en-US" sz="2400" b="1" dirty="0" smtClean="0"/>
            </a:br>
            <a:endParaRPr lang="en-US" sz="2400" b="1" dirty="0"/>
          </a:p>
        </p:txBody>
      </p:sp>
      <p:sp>
        <p:nvSpPr>
          <p:cNvPr id="6" name="Rectangle 5"/>
          <p:cNvSpPr/>
          <p:nvPr/>
        </p:nvSpPr>
        <p:spPr>
          <a:xfrm>
            <a:off x="304800" y="4191000"/>
            <a:ext cx="8534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400" b="1" dirty="0" smtClean="0">
                <a:solidFill>
                  <a:srgbClr val="FF0000"/>
                </a:solidFill>
              </a:rPr>
              <a:t>후렴</a:t>
            </a:r>
            <a:endParaRPr lang="en-US" altLang="ko-KR" sz="2400" b="1" dirty="0" smtClean="0">
              <a:solidFill>
                <a:srgbClr val="FF0000"/>
              </a:solidFill>
            </a:endParaRPr>
          </a:p>
          <a:p>
            <a:r>
              <a:rPr lang="ko-KR" altLang="en-US" sz="2400" b="1" dirty="0" smtClean="0">
                <a:solidFill>
                  <a:srgbClr val="FF0000"/>
                </a:solidFill>
              </a:rPr>
              <a:t>내 맘과 영혼 모두 드리리 성령의 불로 태우소서</a:t>
            </a:r>
            <a:br>
              <a:rPr lang="ko-KR" altLang="en-US" sz="2400" b="1" dirty="0" smtClean="0">
                <a:solidFill>
                  <a:srgbClr val="FF0000"/>
                </a:solidFill>
              </a:rPr>
            </a:br>
            <a:r>
              <a:rPr lang="ko-KR" altLang="en-US" sz="2400" b="1" dirty="0" smtClean="0">
                <a:solidFill>
                  <a:srgbClr val="FF0000"/>
                </a:solidFill>
              </a:rPr>
              <a:t>주님의 의로 날 감싸소서 주를 더 사랑하도록</a:t>
            </a:r>
            <a:endParaRPr lang="en-US" altLang="ko-KR" sz="2400" b="1" dirty="0" smtClean="0">
              <a:solidFill>
                <a:srgbClr val="FF0000"/>
              </a:solidFill>
            </a:endParaRPr>
          </a:p>
          <a:p>
            <a:r>
              <a:rPr lang="ko-KR" altLang="en-US" sz="2400" b="1" dirty="0" smtClean="0">
                <a:solidFill>
                  <a:srgbClr val="FF0000"/>
                </a:solidFill>
              </a:rPr>
              <a:t>변함없는 주님의 빛 비추시네 영원하신 주 영광 온 땅 가득해</a:t>
            </a:r>
            <a:br>
              <a:rPr lang="ko-KR" altLang="en-US" sz="2400" b="1" dirty="0" smtClean="0">
                <a:solidFill>
                  <a:srgbClr val="FF0000"/>
                </a:solidFill>
              </a:rPr>
            </a:br>
            <a:r>
              <a:rPr lang="ko-KR" altLang="en-US" sz="2400" b="1" dirty="0" smtClean="0">
                <a:solidFill>
                  <a:srgbClr val="FF0000"/>
                </a:solidFill>
              </a:rPr>
              <a:t>내 맘의 소망은 주님을 찬양 내 안의 중심이 주를 찬양해</a:t>
            </a:r>
            <a:br>
              <a:rPr lang="ko-KR" altLang="en-US" sz="2400" b="1" dirty="0" smtClean="0">
                <a:solidFill>
                  <a:srgbClr val="FF0000"/>
                </a:solidFill>
              </a:rPr>
            </a:br>
            <a:endParaRPr lang="en-US" altLang="ko-KR" sz="24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내 안의 중심이 주를 찬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내 안의 중심이 주를 찬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내 안의 중심이 주를 찬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25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내 안의 중심이 주를 찬양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내 안의 중심이 주를 찬양 </dc:title>
  <dc:creator>jungyeo park</dc:creator>
  <cp:lastModifiedBy>jungyeo park</cp:lastModifiedBy>
  <cp:revision>6</cp:revision>
  <dcterms:created xsi:type="dcterms:W3CDTF">2016-02-09T15:53:49Z</dcterms:created>
  <dcterms:modified xsi:type="dcterms:W3CDTF">2016-02-09T16:50:05Z</dcterms:modified>
</cp:coreProperties>
</file>