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B1ABE-A282-4B21-BA17-7BEDFD1AB27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A066-47E4-4798-9610-EAEAFEB85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8900" y="0"/>
            <a:ext cx="38862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Sing Alleluia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There's an anthem ringing out You can hear it clear and loud</a:t>
            </a:r>
            <a:br>
              <a:rPr lang="en-US" sz="2400" b="1" dirty="0" smtClean="0"/>
            </a:br>
            <a:r>
              <a:rPr lang="en-US" sz="2400" b="1" dirty="0" smtClean="0"/>
              <a:t>Coming from the hearts of men Echoing the Great I Am</a:t>
            </a:r>
            <a:br>
              <a:rPr lang="en-US" sz="2400" b="1" dirty="0" smtClean="0"/>
            </a:br>
            <a:r>
              <a:rPr lang="en-US" sz="2400" b="1" dirty="0" smtClean="0"/>
              <a:t>And it goes on and on and on and never fades away</a:t>
            </a:r>
            <a:br>
              <a:rPr lang="en-US" sz="2400" b="1" dirty="0" smtClean="0"/>
            </a:br>
            <a:r>
              <a:rPr lang="en-US" sz="2400" b="1" dirty="0" smtClean="0"/>
              <a:t>On and on and on and so we join today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There's a song that never dies It lives within the heart that cries</a:t>
            </a:r>
            <a:br>
              <a:rPr lang="en-US" sz="2400" b="1" dirty="0" smtClean="0"/>
            </a:br>
            <a:r>
              <a:rPr lang="en-US" sz="2400" b="1" dirty="0" smtClean="0"/>
              <a:t>Out for mercy on the streets It's a cry of love and harmony</a:t>
            </a:r>
            <a:br>
              <a:rPr lang="en-US" sz="2400" b="1" dirty="0" smtClean="0"/>
            </a:br>
            <a:r>
              <a:rPr lang="en-US" sz="2400" b="1" dirty="0" smtClean="0"/>
              <a:t>And it goes on and on and on and never fades away</a:t>
            </a:r>
            <a:br>
              <a:rPr lang="en-US" sz="2400" b="1" dirty="0" smtClean="0"/>
            </a:br>
            <a:r>
              <a:rPr lang="en-US" sz="2400" b="1" dirty="0" smtClean="0"/>
              <a:t>On and on and on and so we join today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Men have praised You Through the ages</a:t>
            </a:r>
            <a:br>
              <a:rPr lang="en-US" sz="2400" b="1" dirty="0" smtClean="0"/>
            </a:br>
            <a:r>
              <a:rPr lang="en-US" sz="2400" b="1" dirty="0" smtClean="0"/>
              <a:t>Followers who have gone before us So we stand before You</a:t>
            </a:r>
            <a:br>
              <a:rPr lang="en-US" sz="2400" b="1" dirty="0" smtClean="0"/>
            </a:br>
            <a:r>
              <a:rPr lang="en-US" sz="2400" b="1" dirty="0" smtClean="0"/>
              <a:t>And we lift our voices All together we join the chorus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5657671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We sing alleluia Praise Your name and glorify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We sing alleluia Lift our voices to the sky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 Sing Allelu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Sing Alleluia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Sing Alleluia</dc:title>
  <dc:creator>jungyeo park</dc:creator>
  <cp:lastModifiedBy>mary</cp:lastModifiedBy>
  <cp:revision>6</cp:revision>
  <dcterms:created xsi:type="dcterms:W3CDTF">2016-02-24T12:32:43Z</dcterms:created>
  <dcterms:modified xsi:type="dcterms:W3CDTF">2021-01-22T20:36:11Z</dcterms:modified>
</cp:coreProperties>
</file>