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81" autoAdjust="0"/>
  </p:normalViewPr>
  <p:slideViewPr>
    <p:cSldViewPr showGuides="1">
      <p:cViewPr>
        <p:scale>
          <a:sx n="70" d="100"/>
          <a:sy n="70" d="100"/>
        </p:scale>
        <p:origin x="-168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26AF6-40BB-491E-BF69-3361AAC18D3B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7E440-0F14-4D60-B822-68567BDDE2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decided to follow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6675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have decided to follow Jesus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4724400"/>
          </a:xfrm>
        </p:spPr>
        <p:txBody>
          <a:bodyPr>
            <a:noAutofit/>
          </a:bodyPr>
          <a:lstStyle/>
          <a:p>
            <a:pPr marL="358775" indent="-358775">
              <a:buNone/>
            </a:pPr>
            <a:r>
              <a:rPr lang="en-US" sz="2400" b="1" dirty="0" smtClean="0"/>
              <a:t>1.  I have decided to follow Jesus; I have decided to follow Jesus</a:t>
            </a:r>
            <a:r>
              <a:rPr lang="en-US" sz="2400" b="1" dirty="0" smtClean="0"/>
              <a:t>;      I </a:t>
            </a:r>
            <a:r>
              <a:rPr lang="en-US" sz="2400" b="1" dirty="0" smtClean="0"/>
              <a:t>have decided to follow Jesus; no turning back, no turning back.</a:t>
            </a:r>
          </a:p>
          <a:p>
            <a:pPr marL="514350" indent="-514350">
              <a:buNone/>
            </a:pPr>
            <a:endParaRPr lang="en-US" sz="2400" b="1" dirty="0" smtClean="0"/>
          </a:p>
          <a:p>
            <a:pPr marL="358775" indent="-358775">
              <a:buNone/>
            </a:pPr>
            <a:r>
              <a:rPr lang="en-US" sz="2400" b="1" dirty="0" smtClean="0"/>
              <a:t>2.  The world behind me, the cross before me; </a:t>
            </a:r>
            <a:r>
              <a:rPr lang="en-US" sz="2400" b="1" dirty="0" smtClean="0"/>
              <a:t>                                 the </a:t>
            </a:r>
            <a:r>
              <a:rPr lang="en-US" sz="2400" b="1" dirty="0" smtClean="0"/>
              <a:t>world behind me, the cross before me</a:t>
            </a:r>
            <a:r>
              <a:rPr lang="en-US" sz="2400" b="1" dirty="0" smtClean="0"/>
              <a:t>;                                       the </a:t>
            </a:r>
            <a:r>
              <a:rPr lang="en-US" sz="2400" b="1" dirty="0" smtClean="0"/>
              <a:t>world behind me, the cross before me; </a:t>
            </a:r>
            <a:r>
              <a:rPr lang="en-US" sz="2400" b="1" dirty="0" smtClean="0"/>
              <a:t>                                    no </a:t>
            </a:r>
            <a:r>
              <a:rPr lang="en-US" sz="2400" b="1" dirty="0" smtClean="0"/>
              <a:t>turning back, no turning back.</a:t>
            </a:r>
          </a:p>
          <a:p>
            <a:pPr marL="514350" indent="-514350">
              <a:buAutoNum type="arabicPeriod" startAt="2"/>
            </a:pPr>
            <a:endParaRPr lang="en-US" sz="2400" b="1" dirty="0" smtClean="0"/>
          </a:p>
          <a:p>
            <a:pPr marL="358775" indent="-358775">
              <a:buNone/>
            </a:pPr>
            <a:r>
              <a:rPr lang="en-US" sz="2400" b="1" dirty="0" smtClean="0"/>
              <a:t>3.  Though none go with me, I still will follow; </a:t>
            </a:r>
            <a:r>
              <a:rPr lang="en-US" sz="2400" b="1" dirty="0" smtClean="0"/>
              <a:t>                                   though </a:t>
            </a:r>
            <a:r>
              <a:rPr lang="en-US" sz="2400" b="1" dirty="0" smtClean="0"/>
              <a:t>none go with me, I still will follow</a:t>
            </a:r>
            <a:r>
              <a:rPr lang="en-US" sz="2400" b="1" dirty="0" smtClean="0"/>
              <a:t>;                                        though </a:t>
            </a:r>
            <a:r>
              <a:rPr lang="en-US" sz="2400" b="1" dirty="0" smtClean="0"/>
              <a:t>none go with me, I still will follow; </a:t>
            </a:r>
            <a:r>
              <a:rPr lang="en-US" sz="2400" b="1" dirty="0" smtClean="0"/>
              <a:t>                                      no </a:t>
            </a:r>
            <a:r>
              <a:rPr lang="en-US" sz="2400" b="1" dirty="0" smtClean="0"/>
              <a:t>turning back, no turning back</a:t>
            </a:r>
            <a:r>
              <a:rPr lang="en-US" sz="2400" b="1" dirty="0" smtClean="0"/>
              <a:t>.        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 </a:t>
            </a:r>
            <a:br>
              <a:rPr lang="en-US" sz="2400" b="1" dirty="0" smtClean="0"/>
            </a:br>
            <a:endParaRPr lang="en-US" sz="2400" b="1" dirty="0" smtClean="0"/>
          </a:p>
          <a:p>
            <a:pPr>
              <a:buNone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have decided to follow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decided to follow Jesus </dc:title>
  <dc:creator>jungyeo park</dc:creator>
  <cp:lastModifiedBy>mary</cp:lastModifiedBy>
  <cp:revision>13</cp:revision>
  <dcterms:created xsi:type="dcterms:W3CDTF">2016-02-11T13:52:02Z</dcterms:created>
  <dcterms:modified xsi:type="dcterms:W3CDTF">2018-04-27T00:36:56Z</dcterms:modified>
</cp:coreProperties>
</file>