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>
        <p:scale>
          <a:sx n="50" d="100"/>
          <a:sy n="50" d="100"/>
        </p:scale>
        <p:origin x="-2309" y="-4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0CE99-4921-45F2-AC9A-06A05A15DD4E}" type="datetimeFigureOut">
              <a:rPr lang="en-US" smtClean="0"/>
              <a:pPr/>
              <a:t>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CFD50-4404-413F-A558-400E40B4C3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0CE99-4921-45F2-AC9A-06A05A15DD4E}" type="datetimeFigureOut">
              <a:rPr lang="en-US" smtClean="0"/>
              <a:pPr/>
              <a:t>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CFD50-4404-413F-A558-400E40B4C3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0CE99-4921-45F2-AC9A-06A05A15DD4E}" type="datetimeFigureOut">
              <a:rPr lang="en-US" smtClean="0"/>
              <a:pPr/>
              <a:t>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CFD50-4404-413F-A558-400E40B4C3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0CE99-4921-45F2-AC9A-06A05A15DD4E}" type="datetimeFigureOut">
              <a:rPr lang="en-US" smtClean="0"/>
              <a:pPr/>
              <a:t>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CFD50-4404-413F-A558-400E40B4C3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0CE99-4921-45F2-AC9A-06A05A15DD4E}" type="datetimeFigureOut">
              <a:rPr lang="en-US" smtClean="0"/>
              <a:pPr/>
              <a:t>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CFD50-4404-413F-A558-400E40B4C3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0CE99-4921-45F2-AC9A-06A05A15DD4E}" type="datetimeFigureOut">
              <a:rPr lang="en-US" smtClean="0"/>
              <a:pPr/>
              <a:t>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CFD50-4404-413F-A558-400E40B4C3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0CE99-4921-45F2-AC9A-06A05A15DD4E}" type="datetimeFigureOut">
              <a:rPr lang="en-US" smtClean="0"/>
              <a:pPr/>
              <a:t>1/3/2021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CFD50-4404-413F-A558-400E40B4C3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0CE99-4921-45F2-AC9A-06A05A15DD4E}" type="datetimeFigureOut">
              <a:rPr lang="en-US" smtClean="0"/>
              <a:pPr/>
              <a:t>1/3/2021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CFD50-4404-413F-A558-400E40B4C3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0CE99-4921-45F2-AC9A-06A05A15DD4E}" type="datetimeFigureOut">
              <a:rPr lang="en-US" smtClean="0"/>
              <a:pPr/>
              <a:t>1/3/2021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CFD50-4404-413F-A558-400E40B4C3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0CE99-4921-45F2-AC9A-06A05A15DD4E}" type="datetimeFigureOut">
              <a:rPr lang="en-US" smtClean="0"/>
              <a:pPr/>
              <a:t>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CFD50-4404-413F-A558-400E40B4C3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0CE99-4921-45F2-AC9A-06A05A15DD4E}" type="datetimeFigureOut">
              <a:rPr lang="en-US" smtClean="0"/>
              <a:pPr/>
              <a:t>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CFD50-4404-413F-A558-400E40B4C3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40CE99-4921-45F2-AC9A-06A05A15DD4E}" type="datetimeFigureOut">
              <a:rPr lang="en-US" smtClean="0"/>
              <a:pPr/>
              <a:t>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CFD50-4404-413F-A558-400E40B4C3A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Shall Not Be Moved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Shall Not Be Move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33600" y="0"/>
            <a:ext cx="4876800" cy="381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I Shall Not Be Moved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533400"/>
            <a:ext cx="4267200" cy="57531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b="1" dirty="0" smtClean="0"/>
              <a:t>Jesus is my </a:t>
            </a:r>
            <a:r>
              <a:rPr lang="en-US" sz="1400" b="1" dirty="0" err="1" smtClean="0"/>
              <a:t>Saviour</a:t>
            </a:r>
            <a:r>
              <a:rPr lang="en-US" sz="1400" b="1" dirty="0" smtClean="0"/>
              <a:t>, I shall not be moved</a:t>
            </a:r>
          </a:p>
          <a:p>
            <a:pPr marL="0" indent="0">
              <a:buNone/>
            </a:pPr>
            <a:r>
              <a:rPr lang="en-US" sz="1400" b="1" dirty="0" smtClean="0"/>
              <a:t>In His love and </a:t>
            </a:r>
            <a:r>
              <a:rPr lang="en-US" sz="1400" b="1" dirty="0" err="1" smtClean="0"/>
              <a:t>favour</a:t>
            </a:r>
            <a:r>
              <a:rPr lang="en-US" sz="1400" b="1" dirty="0" smtClean="0"/>
              <a:t>, I shall not be moved</a:t>
            </a:r>
          </a:p>
          <a:p>
            <a:pPr marL="0" indent="0">
              <a:buNone/>
            </a:pPr>
            <a:r>
              <a:rPr lang="en-US" sz="1400" b="1" dirty="0" smtClean="0"/>
              <a:t>Just like a tree planted by still waters</a:t>
            </a:r>
          </a:p>
          <a:p>
            <a:pPr marL="0" indent="0">
              <a:buNone/>
            </a:pPr>
            <a:r>
              <a:rPr lang="en-US" sz="1400" b="1" dirty="0" smtClean="0"/>
              <a:t>I shall not be moved</a:t>
            </a:r>
          </a:p>
          <a:p>
            <a:pPr marL="0" indent="0">
              <a:buNone/>
            </a:pPr>
            <a:endParaRPr lang="en-US" sz="1000" b="1" dirty="0" smtClean="0"/>
          </a:p>
          <a:p>
            <a:pPr marL="0" indent="0">
              <a:buNone/>
            </a:pPr>
            <a:r>
              <a:rPr lang="en-US" sz="1400" b="1" dirty="0" smtClean="0">
                <a:solidFill>
                  <a:srgbClr val="FF0000"/>
                </a:solidFill>
              </a:rPr>
              <a:t>Refrain</a:t>
            </a:r>
          </a:p>
          <a:p>
            <a:pPr marL="0" indent="0">
              <a:buNone/>
            </a:pPr>
            <a:r>
              <a:rPr lang="en-US" sz="1400" b="1" dirty="0" smtClean="0">
                <a:solidFill>
                  <a:srgbClr val="FF0000"/>
                </a:solidFill>
              </a:rPr>
              <a:t>I shall not, I shall not be moved</a:t>
            </a:r>
          </a:p>
          <a:p>
            <a:pPr marL="0" indent="0">
              <a:buNone/>
            </a:pPr>
            <a:r>
              <a:rPr lang="en-US" sz="1400" b="1" dirty="0" smtClean="0">
                <a:solidFill>
                  <a:srgbClr val="FF0000"/>
                </a:solidFill>
              </a:rPr>
              <a:t>I shall not, I shall not be moved</a:t>
            </a:r>
          </a:p>
          <a:p>
            <a:pPr marL="0" indent="0">
              <a:buNone/>
            </a:pPr>
            <a:r>
              <a:rPr lang="en-US" sz="1400" b="1" dirty="0" smtClean="0">
                <a:solidFill>
                  <a:srgbClr val="FF0000"/>
                </a:solidFill>
              </a:rPr>
              <a:t>Just like a tree that's planted by the waters</a:t>
            </a:r>
          </a:p>
          <a:p>
            <a:pPr marL="0" indent="0">
              <a:buNone/>
            </a:pPr>
            <a:r>
              <a:rPr lang="en-US" sz="1400" b="1" dirty="0" smtClean="0">
                <a:solidFill>
                  <a:srgbClr val="FF0000"/>
                </a:solidFill>
              </a:rPr>
              <a:t>I shall not be moved</a:t>
            </a:r>
          </a:p>
          <a:p>
            <a:pPr marL="0" indent="0">
              <a:buNone/>
            </a:pPr>
            <a:endParaRPr lang="en-US" sz="1000" b="1" dirty="0" smtClean="0"/>
          </a:p>
          <a:p>
            <a:pPr marL="0" indent="0">
              <a:buNone/>
            </a:pPr>
            <a:r>
              <a:rPr lang="en-US" sz="1400" b="1" dirty="0" smtClean="0"/>
              <a:t>In my Christ abiding, I shall not be moved</a:t>
            </a:r>
          </a:p>
          <a:p>
            <a:pPr marL="0" indent="0">
              <a:buNone/>
            </a:pPr>
            <a:r>
              <a:rPr lang="en-US" sz="1400" b="1" dirty="0" smtClean="0"/>
              <a:t>In His love I'm hiding, I shall not be moved</a:t>
            </a:r>
          </a:p>
          <a:p>
            <a:pPr marL="0" indent="0">
              <a:buNone/>
            </a:pPr>
            <a:r>
              <a:rPr lang="en-US" sz="1400" b="1" dirty="0" smtClean="0"/>
              <a:t>Just like a tree that's planted by still waters</a:t>
            </a:r>
          </a:p>
          <a:p>
            <a:pPr marL="0" indent="0">
              <a:buNone/>
            </a:pPr>
            <a:r>
              <a:rPr lang="en-US" sz="1400" b="1" dirty="0" smtClean="0"/>
              <a:t>I shall not be moved</a:t>
            </a:r>
          </a:p>
          <a:p>
            <a:pPr marL="0" indent="0">
              <a:buNone/>
            </a:pPr>
            <a:r>
              <a:rPr lang="en-US" sz="1400" b="1" dirty="0" smtClean="0"/>
              <a:t> </a:t>
            </a:r>
          </a:p>
          <a:p>
            <a:pPr marL="0" indent="0">
              <a:buNone/>
            </a:pPr>
            <a:r>
              <a:rPr lang="en-US" sz="1400" b="1" dirty="0" smtClean="0"/>
              <a:t>If I trust Him ever, I shall not be moved;</a:t>
            </a:r>
          </a:p>
          <a:p>
            <a:pPr marL="0" indent="0">
              <a:buNone/>
            </a:pPr>
            <a:r>
              <a:rPr lang="en-US" sz="1400" b="1" dirty="0" smtClean="0"/>
              <a:t>He will fail me never, I shall not be moved,</a:t>
            </a:r>
          </a:p>
          <a:p>
            <a:pPr marL="0" indent="0">
              <a:buNone/>
            </a:pPr>
            <a:r>
              <a:rPr lang="en-US" sz="1400" b="1" dirty="0" smtClean="0"/>
              <a:t>Just like a tree that's planted by the waters,</a:t>
            </a:r>
          </a:p>
          <a:p>
            <a:pPr marL="0" indent="0">
              <a:buNone/>
            </a:pPr>
            <a:r>
              <a:rPr lang="en-US" sz="1400" b="1" dirty="0" smtClean="0"/>
              <a:t>Lord, I shall not be moved. </a:t>
            </a:r>
          </a:p>
          <a:p>
            <a:pPr marL="0" indent="0">
              <a:buNone/>
            </a:pPr>
            <a:endParaRPr lang="en-US" sz="1000" b="1" dirty="0" smtClean="0"/>
          </a:p>
          <a:p>
            <a:pPr marL="0" indent="0">
              <a:buNone/>
            </a:pPr>
            <a:r>
              <a:rPr lang="en-US" sz="1400" b="1" dirty="0" smtClean="0"/>
              <a:t>On His word I'm feeding, I shall not be moved;</a:t>
            </a:r>
          </a:p>
          <a:p>
            <a:pPr marL="0" indent="0">
              <a:buNone/>
            </a:pPr>
            <a:r>
              <a:rPr lang="en-US" sz="1400" b="1" dirty="0" smtClean="0"/>
              <a:t>He's the One that's leading, I shall not be moved,</a:t>
            </a:r>
          </a:p>
          <a:p>
            <a:pPr marL="0" indent="0">
              <a:buNone/>
            </a:pPr>
            <a:r>
              <a:rPr lang="en-US" sz="1400" b="1" dirty="0" smtClean="0"/>
              <a:t>Just like a tree that's planted by the waters,</a:t>
            </a:r>
          </a:p>
          <a:p>
            <a:pPr marL="0" indent="0">
              <a:buNone/>
            </a:pPr>
            <a:r>
              <a:rPr lang="en-US" sz="1400" b="1" dirty="0" smtClean="0"/>
              <a:t>Lord, I shall not be moved.</a:t>
            </a:r>
            <a:endParaRPr lang="en-U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192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 Shall Not Be Moved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Shall Not Be Moved</dc:title>
  <dc:creator>jungyeo park</dc:creator>
  <cp:lastModifiedBy>mary</cp:lastModifiedBy>
  <cp:revision>13</cp:revision>
  <dcterms:created xsi:type="dcterms:W3CDTF">2016-02-18T14:49:18Z</dcterms:created>
  <dcterms:modified xsi:type="dcterms:W3CDTF">2021-01-03T22:12:13Z</dcterms:modified>
</cp:coreProperties>
</file>