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66FE-4E79-4E34-9ADC-AA29C2508583}" type="datetimeFigureOut">
              <a:rPr lang="en-US" smtClean="0"/>
              <a:pPr/>
              <a:t>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A67F8-A755-405A-9186-E906057AF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66FE-4E79-4E34-9ADC-AA29C2508583}" type="datetimeFigureOut">
              <a:rPr lang="en-US" smtClean="0"/>
              <a:pPr/>
              <a:t>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A67F8-A755-405A-9186-E906057AF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66FE-4E79-4E34-9ADC-AA29C2508583}" type="datetimeFigureOut">
              <a:rPr lang="en-US" smtClean="0"/>
              <a:pPr/>
              <a:t>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A67F8-A755-405A-9186-E906057AF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66FE-4E79-4E34-9ADC-AA29C2508583}" type="datetimeFigureOut">
              <a:rPr lang="en-US" smtClean="0"/>
              <a:pPr/>
              <a:t>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A67F8-A755-405A-9186-E906057AF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66FE-4E79-4E34-9ADC-AA29C2508583}" type="datetimeFigureOut">
              <a:rPr lang="en-US" smtClean="0"/>
              <a:pPr/>
              <a:t>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A67F8-A755-405A-9186-E906057AF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66FE-4E79-4E34-9ADC-AA29C2508583}" type="datetimeFigureOut">
              <a:rPr lang="en-US" smtClean="0"/>
              <a:pPr/>
              <a:t>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A67F8-A755-405A-9186-E906057AF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66FE-4E79-4E34-9ADC-AA29C2508583}" type="datetimeFigureOut">
              <a:rPr lang="en-US" smtClean="0"/>
              <a:pPr/>
              <a:t>1/1/2021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A67F8-A755-405A-9186-E906057AF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66FE-4E79-4E34-9ADC-AA29C2508583}" type="datetimeFigureOut">
              <a:rPr lang="en-US" smtClean="0"/>
              <a:pPr/>
              <a:t>1/1/2021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A67F8-A755-405A-9186-E906057AF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66FE-4E79-4E34-9ADC-AA29C2508583}" type="datetimeFigureOut">
              <a:rPr lang="en-US" smtClean="0"/>
              <a:pPr/>
              <a:t>1/1/2021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A67F8-A755-405A-9186-E906057AF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66FE-4E79-4E34-9ADC-AA29C2508583}" type="datetimeFigureOut">
              <a:rPr lang="en-US" smtClean="0"/>
              <a:pPr/>
              <a:t>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A67F8-A755-405A-9186-E906057AF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C66FE-4E79-4E34-9ADC-AA29C2508583}" type="datetimeFigureOut">
              <a:rPr lang="en-US" smtClean="0"/>
              <a:pPr/>
              <a:t>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A67F8-A755-405A-9186-E906057AF1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C66FE-4E79-4E34-9ADC-AA29C2508583}" type="datetimeFigureOut">
              <a:rPr lang="en-US" smtClean="0"/>
              <a:pPr/>
              <a:t>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A67F8-A755-405A-9186-E906057AF1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umble King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umble K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95600" y="457200"/>
            <a:ext cx="3124200" cy="4873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Humble King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447800"/>
            <a:ext cx="6553200" cy="3657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Oh kneel me down again, Here at Your feet</a:t>
            </a:r>
            <a:br>
              <a:rPr lang="en-US" sz="2000" b="1" dirty="0" smtClean="0"/>
            </a:br>
            <a:r>
              <a:rPr lang="en-US" sz="2000" b="1" dirty="0" smtClean="0"/>
              <a:t>Show me how much You love humility</a:t>
            </a:r>
            <a:br>
              <a:rPr lang="en-US" sz="2000" b="1" dirty="0" smtClean="0"/>
            </a:br>
            <a:r>
              <a:rPr lang="en-US" sz="2000" b="1" dirty="0" smtClean="0"/>
              <a:t>Oh Spirit be the star that leads me to</a:t>
            </a:r>
            <a:br>
              <a:rPr lang="en-US" sz="2000" b="1" dirty="0" smtClean="0"/>
            </a:br>
            <a:r>
              <a:rPr lang="en-US" sz="2000" b="1" dirty="0" smtClean="0"/>
              <a:t>The humble heart of love I see in You</a:t>
            </a:r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>
                <a:solidFill>
                  <a:srgbClr val="FF0000"/>
                </a:solidFill>
              </a:rPr>
              <a:t>Chorus 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You are the God of the broken The friend of the weak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You wash the feet of the weary Embrace the ones in need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I want to be like You, Jesus To have this heart in me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You are the God of the humble You are the humble King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Humble King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Humble King </dc:title>
  <dc:creator>user</dc:creator>
  <cp:lastModifiedBy>mary</cp:lastModifiedBy>
  <cp:revision>8</cp:revision>
  <dcterms:created xsi:type="dcterms:W3CDTF">2016-02-27T14:56:17Z</dcterms:created>
  <dcterms:modified xsi:type="dcterms:W3CDTF">2021-01-01T19:28:52Z</dcterms:modified>
</cp:coreProperties>
</file>