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 showGuides="1">
      <p:cViewPr varScale="1">
        <p:scale>
          <a:sx n="62" d="100"/>
          <a:sy n="62" d="100"/>
        </p:scale>
        <p:origin x="-7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7070-06F7-44C7-9779-03A152C0FB74}" type="datetimeFigureOut">
              <a:rPr lang="en-US" smtClean="0"/>
              <a:pPr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087FA-DDD5-4356-8BBC-5C37801251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il To The King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l To The 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41148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Hail To The King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708660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You came to us a man in very nature God</a:t>
            </a:r>
          </a:p>
          <a:p>
            <a:pPr marL="0" indent="0">
              <a:buNone/>
            </a:pPr>
            <a:r>
              <a:rPr lang="en-US" sz="1800" b="1" dirty="0" smtClean="0"/>
              <a:t>Pierced for our iniquities as You hung upon the cross</a:t>
            </a:r>
          </a:p>
          <a:p>
            <a:pPr marL="0" indent="0">
              <a:buNone/>
            </a:pPr>
            <a:r>
              <a:rPr lang="en-US" sz="1800" b="1" dirty="0" smtClean="0"/>
              <a:t>But God exalted You to the highest place</a:t>
            </a:r>
          </a:p>
          <a:p>
            <a:pPr marL="0" indent="0">
              <a:buNone/>
            </a:pPr>
            <a:r>
              <a:rPr lang="en-US" sz="1800" b="1" dirty="0" smtClean="0"/>
              <a:t>And gave to You the right to </a:t>
            </a:r>
            <a:r>
              <a:rPr lang="en-US" sz="1800" b="1" dirty="0" smtClean="0"/>
              <a:t>bear  The </a:t>
            </a:r>
            <a:r>
              <a:rPr lang="en-US" sz="1800" b="1" dirty="0" smtClean="0"/>
              <a:t>Name above all names</a:t>
            </a: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At the Name of Jesus we will </a:t>
            </a:r>
            <a:r>
              <a:rPr lang="en-US" sz="1800" b="1" dirty="0" smtClean="0">
                <a:solidFill>
                  <a:srgbClr val="FF0000"/>
                </a:solidFill>
              </a:rPr>
              <a:t>bow  As </a:t>
            </a:r>
            <a:r>
              <a:rPr lang="en-US" sz="1800" b="1" dirty="0" smtClean="0">
                <a:solidFill>
                  <a:srgbClr val="FF0000"/>
                </a:solidFill>
              </a:rPr>
              <a:t>every tongue confess You as Lord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And when You come in glory for the world to </a:t>
            </a:r>
            <a:r>
              <a:rPr lang="en-US" sz="1800" b="1" dirty="0" smtClean="0">
                <a:solidFill>
                  <a:srgbClr val="FF0000"/>
                </a:solidFill>
              </a:rPr>
              <a:t>see  We </a:t>
            </a:r>
            <a:r>
              <a:rPr lang="en-US" sz="1800" b="1" dirty="0" smtClean="0">
                <a:solidFill>
                  <a:srgbClr val="FF0000"/>
                </a:solidFill>
              </a:rPr>
              <a:t>will sing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1800" b="1" dirty="0" smtClean="0"/>
          </a:p>
          <a:p>
            <a:pPr marL="52388" indent="-52388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Hail to the King, in all His splendor and majesty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Hail to the King of kings, Lord Jesus, our God</a:t>
            </a:r>
          </a:p>
          <a:p>
            <a:pPr>
              <a:buNone/>
            </a:pPr>
            <a:endParaRPr lang="en-US" sz="1800" b="1" dirty="0" smtClean="0"/>
          </a:p>
          <a:p>
            <a:pPr marL="52388" indent="-52388">
              <a:buNone/>
            </a:pPr>
            <a:r>
              <a:rPr lang="en-US" sz="1800" b="1" dirty="0" smtClean="0"/>
              <a:t>We eagerly await the coming of the day</a:t>
            </a:r>
          </a:p>
          <a:p>
            <a:pPr marL="52388" indent="-52388">
              <a:buNone/>
            </a:pPr>
            <a:r>
              <a:rPr lang="en-US" sz="1800" b="1" dirty="0" smtClean="0"/>
              <a:t>When the glory of the risen King will shine upon the earth</a:t>
            </a:r>
          </a:p>
          <a:p>
            <a:pPr marL="52388" indent="-52388">
              <a:buNone/>
            </a:pPr>
            <a:r>
              <a:rPr lang="en-US" sz="1800" b="1" dirty="0" smtClean="0"/>
              <a:t>The rival thrones will fall before the Lord of all</a:t>
            </a:r>
          </a:p>
          <a:p>
            <a:pPr marL="52388" indent="-52388">
              <a:buNone/>
            </a:pPr>
            <a:r>
              <a:rPr lang="en-US" sz="1800" b="1" dirty="0" smtClean="0"/>
              <a:t>And hail supreme authority in the true and living God </a:t>
            </a:r>
            <a:endParaRPr lang="en-US" sz="1800" b="1" dirty="0" smtClean="0"/>
          </a:p>
          <a:p>
            <a:pPr marL="52388" indent="-52388">
              <a:buNone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marL="52388" indent="-52388"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139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Hail To The King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Hail To The King</dc:title>
  <dc:creator>jungyeo park</dc:creator>
  <cp:lastModifiedBy>mary</cp:lastModifiedBy>
  <cp:revision>10</cp:revision>
  <dcterms:created xsi:type="dcterms:W3CDTF">2016-02-20T22:41:40Z</dcterms:created>
  <dcterms:modified xsi:type="dcterms:W3CDTF">2020-12-30T17:18:26Z</dcterms:modified>
</cp:coreProperties>
</file>