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11A20-FD47-449B-8581-EA5263955EA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BA30-8141-41EC-972C-A4C0BF71D8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24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will make a wa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724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will make a way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1143000"/>
            <a:ext cx="6553200" cy="3752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God </a:t>
            </a:r>
            <a:r>
              <a:rPr lang="en-US" sz="2000" b="1" dirty="0" smtClean="0">
                <a:solidFill>
                  <a:srgbClr val="FF0000"/>
                </a:solidFill>
              </a:rPr>
              <a:t>will make a way Where there seems to be no way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works in ways we cannot see He will make a way for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will be my guide Hold me closely to His side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With love and strength for each new day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He </a:t>
            </a:r>
            <a:r>
              <a:rPr lang="en-US" sz="2000" b="1" dirty="0" smtClean="0">
                <a:solidFill>
                  <a:srgbClr val="FF0000"/>
                </a:solidFill>
              </a:rPr>
              <a:t>will make a way, He will make a way</a:t>
            </a:r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By a roadway in the wilderness</a:t>
            </a:r>
            <a:r>
              <a:rPr lang="en-US" sz="2000" b="1" smtClean="0"/>
              <a:t>, </a:t>
            </a:r>
            <a:r>
              <a:rPr lang="en-US" sz="2000" b="1" smtClean="0"/>
              <a:t>                                                     He'll </a:t>
            </a:r>
            <a:r>
              <a:rPr lang="en-US" sz="2000" b="1" dirty="0" smtClean="0"/>
              <a:t>lead me And rivers in the desert will I see</a:t>
            </a:r>
            <a:br>
              <a:rPr lang="en-US" sz="2000" b="1" dirty="0" smtClean="0"/>
            </a:br>
            <a:r>
              <a:rPr lang="en-US" sz="2000" b="1" dirty="0" smtClean="0"/>
              <a:t>Heaven and Earth will fade but His Word will still remain</a:t>
            </a:r>
            <a:br>
              <a:rPr lang="en-US" sz="2000" b="1" dirty="0" smtClean="0"/>
            </a:br>
            <a:r>
              <a:rPr lang="en-US" sz="2000" b="1" dirty="0" smtClean="0"/>
              <a:t>And He will do something new today</a:t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will make a way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will make a way </dc:title>
  <dc:creator>jungyeo park</dc:creator>
  <cp:lastModifiedBy>mary</cp:lastModifiedBy>
  <cp:revision>15</cp:revision>
  <dcterms:created xsi:type="dcterms:W3CDTF">2016-02-06T02:17:19Z</dcterms:created>
  <dcterms:modified xsi:type="dcterms:W3CDTF">2018-03-07T23:22:22Z</dcterms:modified>
</cp:coreProperties>
</file>