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33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6CC-DF4C-4169-8542-BE77BCF62A08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6353-7E78-476E-B701-B77DEB6AD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6CC-DF4C-4169-8542-BE77BCF62A08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6353-7E78-476E-B701-B77DEB6AD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6CC-DF4C-4169-8542-BE77BCF62A08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6353-7E78-476E-B701-B77DEB6AD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6CC-DF4C-4169-8542-BE77BCF62A08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6353-7E78-476E-B701-B77DEB6AD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6CC-DF4C-4169-8542-BE77BCF62A08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6353-7E78-476E-B701-B77DEB6AD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6CC-DF4C-4169-8542-BE77BCF62A08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6353-7E78-476E-B701-B77DEB6AD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6CC-DF4C-4169-8542-BE77BCF62A08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6353-7E78-476E-B701-B77DEB6AD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6CC-DF4C-4169-8542-BE77BCF62A08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6353-7E78-476E-B701-B77DEB6AD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6CC-DF4C-4169-8542-BE77BCF62A08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6353-7E78-476E-B701-B77DEB6AD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6CC-DF4C-4169-8542-BE77BCF62A08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6353-7E78-476E-B701-B77DEB6AD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6CC-DF4C-4169-8542-BE77BCF62A08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6353-7E78-476E-B701-B77DEB6AD7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346CC-DF4C-4169-8542-BE77BCF62A08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96353-7E78-476E-B701-B77DEB6AD7E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0"/>
            <a:ext cx="41529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 Who You Are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3429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b="1" dirty="0"/>
              <a:t>Standing here in Your </a:t>
            </a:r>
            <a:r>
              <a:rPr lang="en-US" sz="2300" b="1" dirty="0" smtClean="0"/>
              <a:t>presence </a:t>
            </a:r>
            <a:r>
              <a:rPr lang="en-US" sz="2200" b="1" dirty="0" smtClean="0"/>
              <a:t> Thinking </a:t>
            </a:r>
            <a:r>
              <a:rPr lang="en-US" sz="2200" b="1" dirty="0"/>
              <a:t>of the good things You have done</a:t>
            </a:r>
            <a:r>
              <a:rPr lang="en-US" sz="2300" b="1" dirty="0"/>
              <a:t/>
            </a:r>
            <a:br>
              <a:rPr lang="en-US" sz="2300" b="1" dirty="0"/>
            </a:br>
            <a:r>
              <a:rPr lang="en-US" sz="2300" b="1" dirty="0"/>
              <a:t>Waiting here </a:t>
            </a:r>
            <a:r>
              <a:rPr lang="en-US" sz="2300" b="1" dirty="0" smtClean="0"/>
              <a:t>patiently Just </a:t>
            </a:r>
            <a:r>
              <a:rPr lang="en-US" sz="2300" b="1" dirty="0"/>
              <a:t>to hear Your still small voice again</a:t>
            </a:r>
            <a:br>
              <a:rPr lang="en-US" sz="2300" b="1" dirty="0"/>
            </a:br>
            <a:r>
              <a:rPr lang="en-US" sz="2300" b="1" dirty="0"/>
              <a:t>Holy, righteous, faithful till the </a:t>
            </a:r>
            <a:r>
              <a:rPr lang="en-US" sz="2300" b="1" dirty="0" smtClean="0"/>
              <a:t>end  Savior</a:t>
            </a:r>
            <a:r>
              <a:rPr lang="en-US" sz="2300" b="1" dirty="0"/>
              <a:t>, healer, redeemer and friend</a:t>
            </a:r>
            <a:br>
              <a:rPr lang="en-US" sz="2300" b="1" dirty="0"/>
            </a:br>
            <a:r>
              <a:rPr lang="en-US" sz="2300" b="1" dirty="0"/>
              <a:t/>
            </a:r>
            <a:br>
              <a:rPr lang="en-US" sz="2300" b="1" dirty="0"/>
            </a:br>
            <a:r>
              <a:rPr lang="en-US" sz="2300" b="1" dirty="0"/>
              <a:t/>
            </a:r>
            <a:br>
              <a:rPr lang="en-US" sz="2300" b="1" dirty="0"/>
            </a:br>
            <a:r>
              <a:rPr lang="en-US" sz="2300" b="1" dirty="0"/>
              <a:t/>
            </a:r>
            <a:br>
              <a:rPr lang="en-US" sz="2300" b="1" dirty="0"/>
            </a:br>
            <a:r>
              <a:rPr lang="en-US" sz="2300" b="1" dirty="0"/>
              <a:t>My soul's secure, Your promise </a:t>
            </a:r>
            <a:r>
              <a:rPr lang="en-US" sz="2300" b="1" dirty="0" smtClean="0"/>
              <a:t>sure Your </a:t>
            </a:r>
            <a:r>
              <a:rPr lang="en-US" sz="2300" b="1" dirty="0"/>
              <a:t>love endures always</a:t>
            </a:r>
            <a:br>
              <a:rPr lang="en-US" sz="2300" b="1" dirty="0"/>
            </a:br>
            <a:r>
              <a:rPr lang="en-US" sz="2300" b="1" dirty="0"/>
              <a:t>My soul's secure, Your promise </a:t>
            </a:r>
            <a:r>
              <a:rPr lang="en-US" sz="2300" b="1" dirty="0" smtClean="0"/>
              <a:t>sure Your </a:t>
            </a:r>
            <a:r>
              <a:rPr lang="en-US" sz="2300" b="1" dirty="0"/>
              <a:t>love endures always</a:t>
            </a:r>
            <a:br>
              <a:rPr lang="en-US" sz="2300" b="1" dirty="0"/>
            </a:br>
            <a:r>
              <a:rPr lang="en-US" sz="2300" b="1" dirty="0"/>
              <a:t>My soul's secure, Your promise </a:t>
            </a:r>
            <a:r>
              <a:rPr lang="en-US" sz="2300" b="1" dirty="0" smtClean="0"/>
              <a:t>sure Your </a:t>
            </a:r>
            <a:r>
              <a:rPr lang="en-US" sz="2300" b="1" dirty="0"/>
              <a:t>love endures </a:t>
            </a:r>
            <a:r>
              <a:rPr lang="en-US" sz="2300" b="1" dirty="0" smtClean="0"/>
              <a:t>always</a:t>
            </a:r>
            <a:r>
              <a:rPr lang="en-US" sz="2300" b="1" dirty="0"/>
              <a:t/>
            </a:r>
            <a:br>
              <a:rPr lang="en-US" sz="2300" b="1" dirty="0"/>
            </a:br>
            <a:r>
              <a:rPr lang="en-US" sz="2300" b="1" dirty="0"/>
              <a:t/>
            </a:r>
            <a:br>
              <a:rPr lang="en-US" sz="2300" b="1" dirty="0"/>
            </a:br>
            <a:endParaRPr lang="en-US" sz="2300" b="1" dirty="0"/>
          </a:p>
        </p:txBody>
      </p:sp>
      <p:sp>
        <p:nvSpPr>
          <p:cNvPr id="6" name="Rectangle 5"/>
          <p:cNvSpPr/>
          <p:nvPr/>
        </p:nvSpPr>
        <p:spPr>
          <a:xfrm>
            <a:off x="0" y="487680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Refrain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I </a:t>
            </a:r>
            <a:r>
              <a:rPr lang="en-US" sz="2400" b="1" dirty="0">
                <a:solidFill>
                  <a:srgbClr val="FF0000"/>
                </a:solidFill>
              </a:rPr>
              <a:t>will worship You for who You are I will worship You for who You are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I will worship You for who You are </a:t>
            </a:r>
            <a:r>
              <a:rPr lang="en-US" sz="2400" b="1" dirty="0" smtClean="0">
                <a:solidFill>
                  <a:srgbClr val="FF0000"/>
                </a:solidFill>
              </a:rPr>
              <a:t>Jesus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 Who You 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For Who You Are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Who You Are</dc:title>
  <dc:creator>jungyeo park</dc:creator>
  <cp:lastModifiedBy>jungyeo park</cp:lastModifiedBy>
  <cp:revision>6</cp:revision>
  <dcterms:created xsi:type="dcterms:W3CDTF">2016-02-14T05:59:47Z</dcterms:created>
  <dcterms:modified xsi:type="dcterms:W3CDTF">2016-02-14T06:44:56Z</dcterms:modified>
</cp:coreProperties>
</file>