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4" d="100"/>
          <a:sy n="64" d="100"/>
        </p:scale>
        <p:origin x="-1901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5E415-F9D9-4448-8237-A87FA7B2469B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5C19E-6727-45DB-9C6F-863274372F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ys of Elij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228600"/>
            <a:ext cx="3048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Days of Elijah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38200"/>
            <a:ext cx="83058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These are the days of </a:t>
            </a:r>
            <a:r>
              <a:rPr lang="en-US" sz="2000" b="1" dirty="0" smtClean="0"/>
              <a:t>Elijah Declaring </a:t>
            </a:r>
            <a:r>
              <a:rPr lang="en-US" sz="2000" b="1" dirty="0" smtClean="0"/>
              <a:t>the word of the Lord:</a:t>
            </a:r>
            <a:br>
              <a:rPr lang="en-US" sz="2000" b="1" dirty="0" smtClean="0"/>
            </a:br>
            <a:r>
              <a:rPr lang="en-US" sz="2000" b="1" dirty="0" smtClean="0"/>
              <a:t>And these are the days of Your servant Moses</a:t>
            </a:r>
            <a:br>
              <a:rPr lang="en-US" sz="2000" b="1" dirty="0" smtClean="0"/>
            </a:br>
            <a:r>
              <a:rPr lang="en-US" sz="2000" b="1" dirty="0" smtClean="0"/>
              <a:t>Righteousness being restored</a:t>
            </a:r>
            <a:br>
              <a:rPr lang="en-US" sz="2000" b="1" dirty="0" smtClean="0"/>
            </a:br>
            <a:r>
              <a:rPr lang="en-US" sz="2000" b="1" dirty="0" smtClean="0"/>
              <a:t>And though these are days of great </a:t>
            </a:r>
            <a:r>
              <a:rPr lang="en-US" sz="2000" b="1" dirty="0" smtClean="0"/>
              <a:t>trial Of </a:t>
            </a:r>
            <a:r>
              <a:rPr lang="en-US" sz="2000" b="1" dirty="0" smtClean="0"/>
              <a:t>famine and darkness and sword</a:t>
            </a:r>
            <a:br>
              <a:rPr lang="en-US" sz="2000" b="1" dirty="0" smtClean="0"/>
            </a:br>
            <a:r>
              <a:rPr lang="en-US" sz="2000" b="1" dirty="0" smtClean="0"/>
              <a:t>Still, we are the voice in the desert </a:t>
            </a:r>
            <a:r>
              <a:rPr lang="en-US" sz="2000" b="1" dirty="0" smtClean="0"/>
              <a:t>crying 'Prepare </a:t>
            </a:r>
            <a:r>
              <a:rPr lang="en-US" sz="2000" b="1" dirty="0" smtClean="0"/>
              <a:t>ye the way of the Lord</a:t>
            </a:r>
            <a:r>
              <a:rPr lang="en-US" sz="2000" b="1" dirty="0" smtClean="0"/>
              <a:t>!‘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Behold </a:t>
            </a:r>
            <a:r>
              <a:rPr lang="en-US" sz="2000" b="1" dirty="0" smtClean="0">
                <a:solidFill>
                  <a:srgbClr val="FF0000"/>
                </a:solidFill>
              </a:rPr>
              <a:t>He comes riding on the </a:t>
            </a:r>
            <a:r>
              <a:rPr lang="en-US" sz="2000" b="1" dirty="0" smtClean="0">
                <a:solidFill>
                  <a:srgbClr val="FF0000"/>
                </a:solidFill>
              </a:rPr>
              <a:t>clouds                                                                         Shining </a:t>
            </a:r>
            <a:r>
              <a:rPr lang="en-US" sz="2000" b="1" dirty="0" smtClean="0">
                <a:solidFill>
                  <a:srgbClr val="FF0000"/>
                </a:solidFill>
              </a:rPr>
              <a:t>like the sun at the trumpet call</a:t>
            </a:r>
            <a:r>
              <a:rPr lang="en-US" sz="2000" b="1" dirty="0" smtClean="0">
                <a:solidFill>
                  <a:srgbClr val="FF0000"/>
                </a:solidFill>
              </a:rPr>
              <a:t>;                                                                                Lift </a:t>
            </a:r>
            <a:r>
              <a:rPr lang="en-US" sz="2000" b="1" dirty="0" smtClean="0">
                <a:solidFill>
                  <a:srgbClr val="FF0000"/>
                </a:solidFill>
              </a:rPr>
              <a:t>your voice, it's the year of </a:t>
            </a:r>
            <a:r>
              <a:rPr lang="en-US" sz="2000" b="1" dirty="0" smtClean="0">
                <a:solidFill>
                  <a:srgbClr val="FF0000"/>
                </a:solidFill>
              </a:rPr>
              <a:t>jubilee                                                                                              And </a:t>
            </a:r>
            <a:r>
              <a:rPr lang="en-US" sz="2000" b="1" dirty="0" smtClean="0">
                <a:solidFill>
                  <a:srgbClr val="FF0000"/>
                </a:solidFill>
              </a:rPr>
              <a:t>out of Zion's hill salvation comes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These are the days of </a:t>
            </a:r>
            <a:r>
              <a:rPr lang="en-US" sz="2000" b="1" dirty="0" smtClean="0"/>
              <a:t>Ezekiel The </a:t>
            </a:r>
            <a:r>
              <a:rPr lang="en-US" sz="2000" b="1" dirty="0" smtClean="0"/>
              <a:t>dry bones becoming as flesh;</a:t>
            </a:r>
            <a:br>
              <a:rPr lang="en-US" sz="2000" b="1" dirty="0" smtClean="0"/>
            </a:br>
            <a:r>
              <a:rPr lang="en-US" sz="2000" b="1" dirty="0" smtClean="0"/>
              <a:t>And these are the days of Your servant </a:t>
            </a:r>
            <a:r>
              <a:rPr lang="en-US" sz="2000" b="1" dirty="0" smtClean="0"/>
              <a:t>David Rebuilding </a:t>
            </a:r>
            <a:r>
              <a:rPr lang="en-US" sz="2000" b="1" dirty="0" smtClean="0"/>
              <a:t>a temple of praise</a:t>
            </a:r>
            <a:br>
              <a:rPr lang="en-US" sz="2000" b="1" dirty="0" smtClean="0"/>
            </a:br>
            <a:r>
              <a:rPr lang="en-US" sz="2000" b="1" dirty="0" smtClean="0"/>
              <a:t>These are the days of the </a:t>
            </a:r>
            <a:r>
              <a:rPr lang="en-US" sz="2000" b="1" dirty="0" smtClean="0"/>
              <a:t>harvest The </a:t>
            </a:r>
            <a:r>
              <a:rPr lang="en-US" sz="2000" b="1" dirty="0" smtClean="0"/>
              <a:t>fields are as white in Your world</a:t>
            </a:r>
            <a:br>
              <a:rPr lang="en-US" sz="2000" b="1" dirty="0" smtClean="0"/>
            </a:br>
            <a:r>
              <a:rPr lang="en-US" sz="2000" b="1" dirty="0" smtClean="0"/>
              <a:t>And we are the </a:t>
            </a:r>
            <a:r>
              <a:rPr lang="en-US" sz="2000" b="1" dirty="0" smtClean="0"/>
              <a:t>laborers </a:t>
            </a:r>
            <a:r>
              <a:rPr lang="en-US" sz="2000" b="1" dirty="0" smtClean="0"/>
              <a:t>in Your </a:t>
            </a:r>
            <a:r>
              <a:rPr lang="en-US" sz="2000" b="1" dirty="0" smtClean="0"/>
              <a:t>vineyard Declaring </a:t>
            </a:r>
            <a:r>
              <a:rPr lang="en-US" sz="2000" b="1" dirty="0" smtClean="0"/>
              <a:t>the word of the Lord!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Days of Elijah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of Elijah</dc:title>
  <dc:creator>jungyeo park</dc:creator>
  <cp:lastModifiedBy>mary</cp:lastModifiedBy>
  <cp:revision>16</cp:revision>
  <dcterms:created xsi:type="dcterms:W3CDTF">2016-02-23T14:48:21Z</dcterms:created>
  <dcterms:modified xsi:type="dcterms:W3CDTF">2018-03-15T18:40:02Z</dcterms:modified>
</cp:coreProperties>
</file>