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>
        <p:scale>
          <a:sx n="63" d="100"/>
          <a:sy n="63" d="100"/>
        </p:scale>
        <p:origin x="-1925" y="-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7D780-78A2-4EFE-B932-00569A4F0EE9}" type="datetimeFigureOut">
              <a:rPr lang="en-US" smtClean="0"/>
              <a:pPr/>
              <a:t>2/19/2018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15CEA1-88E7-48E8-BA9C-64BB18E8C8F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less The Lord O My Soul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3134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ess The Lord O My Soul Pete Sanchez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05000" y="304800"/>
            <a:ext cx="5638800" cy="639762"/>
          </a:xfrm>
        </p:spPr>
        <p:txBody>
          <a:bodyPr>
            <a:normAutofit fontScale="90000"/>
          </a:bodyPr>
          <a:lstStyle/>
          <a:p>
            <a:r>
              <a:rPr lang="en-US" b="1" smtClean="0"/>
              <a:t>Bless the Lord, O My Soul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600200"/>
            <a:ext cx="4191000" cy="2895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Bless the Lord  </a:t>
            </a:r>
            <a:r>
              <a:rPr lang="en-US" sz="1800" b="1" dirty="0" smtClean="0"/>
              <a:t>O </a:t>
            </a:r>
            <a:r>
              <a:rPr lang="en-US" sz="1800" b="1" dirty="0" smtClean="0"/>
              <a:t>my soul  </a:t>
            </a:r>
            <a:r>
              <a:rPr lang="en-US" sz="1800" b="1" dirty="0" smtClean="0"/>
              <a:t>                                    Bless </a:t>
            </a:r>
            <a:r>
              <a:rPr lang="en-US" sz="1800" b="1" dirty="0" smtClean="0"/>
              <a:t>the Lord  O my soul </a:t>
            </a:r>
            <a:r>
              <a:rPr lang="en-US" sz="1800" b="1" dirty="0" smtClean="0"/>
              <a:t>                                      Bless </a:t>
            </a:r>
            <a:r>
              <a:rPr lang="en-US" sz="1800" b="1" dirty="0" smtClean="0"/>
              <a:t>the Lord </a:t>
            </a:r>
            <a:r>
              <a:rPr lang="en-US" sz="1800" b="1" dirty="0" smtClean="0"/>
              <a:t> O </a:t>
            </a:r>
            <a:r>
              <a:rPr lang="en-US" sz="1800" b="1" dirty="0" smtClean="0"/>
              <a:t>my soul my soul 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r>
              <a:rPr lang="en-US" sz="1800" b="1" dirty="0" smtClean="0"/>
              <a:t>Let everything within </a:t>
            </a:r>
            <a:r>
              <a:rPr lang="en-US" sz="1800" b="1" dirty="0" smtClean="0"/>
              <a:t>me </a:t>
            </a:r>
            <a:r>
              <a:rPr lang="en-US" sz="1800" b="1" dirty="0" smtClean="0"/>
              <a:t>Bless His name </a:t>
            </a:r>
            <a:r>
              <a:rPr lang="en-US" sz="1800" b="1" dirty="0" smtClean="0"/>
              <a:t> And  bless the Lord  O my soul                    Bless </a:t>
            </a:r>
            <a:r>
              <a:rPr lang="en-US" sz="1800" b="1" dirty="0" smtClean="0"/>
              <a:t>the </a:t>
            </a:r>
            <a:r>
              <a:rPr lang="en-US" sz="1800" b="1" dirty="0" smtClean="0"/>
              <a:t>Lord  O </a:t>
            </a:r>
            <a:r>
              <a:rPr lang="en-US" sz="1800" b="1" dirty="0" smtClean="0"/>
              <a:t>my </a:t>
            </a:r>
            <a:r>
              <a:rPr lang="en-US" sz="1800" b="1" dirty="0" smtClean="0"/>
              <a:t>soul                             Bless </a:t>
            </a:r>
            <a:r>
              <a:rPr lang="en-US" sz="1800" b="1" dirty="0" smtClean="0"/>
              <a:t>the Lord </a:t>
            </a:r>
            <a:r>
              <a:rPr lang="en-US" sz="1800" b="1" dirty="0" smtClean="0"/>
              <a:t> </a:t>
            </a:r>
            <a:r>
              <a:rPr lang="en-US" sz="1800" b="1" dirty="0" smtClean="0"/>
              <a:t>O my soul </a:t>
            </a:r>
            <a:r>
              <a:rPr lang="en-US" sz="1800" b="1" dirty="0" smtClean="0"/>
              <a:t>                            Bless </a:t>
            </a:r>
            <a:r>
              <a:rPr lang="en-US" sz="1800" b="1" dirty="0" smtClean="0"/>
              <a:t>the Lord </a:t>
            </a:r>
            <a:r>
              <a:rPr lang="en-US" sz="1800" b="1" dirty="0" smtClean="0"/>
              <a:t> O </a:t>
            </a:r>
            <a:r>
              <a:rPr lang="en-US" sz="1800" b="1" dirty="0" smtClean="0"/>
              <a:t>my soul </a:t>
            </a:r>
            <a:r>
              <a:rPr lang="en-US" sz="1800" b="1" dirty="0" smtClean="0"/>
              <a:t>                            Bless </a:t>
            </a:r>
            <a:r>
              <a:rPr lang="en-US" sz="1800" b="1" dirty="0" smtClean="0"/>
              <a:t>the Lord </a:t>
            </a:r>
            <a:r>
              <a:rPr lang="en-US" sz="1800" b="1" dirty="0" smtClean="0"/>
              <a:t> O </a:t>
            </a:r>
            <a:r>
              <a:rPr lang="en-US" sz="1800" b="1" dirty="0" smtClean="0"/>
              <a:t>my soul </a:t>
            </a:r>
            <a:r>
              <a:rPr lang="en-US" sz="1800" b="1" dirty="0" smtClean="0"/>
              <a:t>                                Let </a:t>
            </a:r>
            <a:r>
              <a:rPr lang="en-US" sz="1800" b="1" dirty="0" smtClean="0"/>
              <a:t>everything within me </a:t>
            </a:r>
            <a:r>
              <a:rPr lang="en-US" sz="1800" b="1" dirty="0" smtClean="0"/>
              <a:t> Bless </a:t>
            </a:r>
            <a:r>
              <a:rPr lang="en-US" sz="1800" b="1" dirty="0" smtClean="0"/>
              <a:t>His name </a:t>
            </a:r>
            <a:r>
              <a:rPr lang="en-US" sz="1800" b="1" dirty="0" smtClean="0"/>
              <a:t>          </a:t>
            </a: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27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Bless the Lord, O My Soul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Bless The Lord O My Soul</dc:title>
  <dc:creator>jungyeo park</dc:creator>
  <cp:lastModifiedBy>mary</cp:lastModifiedBy>
  <cp:revision>13</cp:revision>
  <dcterms:created xsi:type="dcterms:W3CDTF">2016-02-29T11:47:18Z</dcterms:created>
  <dcterms:modified xsi:type="dcterms:W3CDTF">2018-02-19T16:18:59Z</dcterms:modified>
</cp:coreProperties>
</file>