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7056-D254-4FDF-8DB8-A669270437C1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00E-B8B3-4AA2-8D7F-C831826AE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7056-D254-4FDF-8DB8-A669270437C1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00E-B8B3-4AA2-8D7F-C831826AE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7056-D254-4FDF-8DB8-A669270437C1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00E-B8B3-4AA2-8D7F-C831826AE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7056-D254-4FDF-8DB8-A669270437C1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00E-B8B3-4AA2-8D7F-C831826AE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7056-D254-4FDF-8DB8-A669270437C1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00E-B8B3-4AA2-8D7F-C831826AE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7056-D254-4FDF-8DB8-A669270437C1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00E-B8B3-4AA2-8D7F-C831826AE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7056-D254-4FDF-8DB8-A669270437C1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00E-B8B3-4AA2-8D7F-C831826AE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7056-D254-4FDF-8DB8-A669270437C1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00E-B8B3-4AA2-8D7F-C831826AE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7056-D254-4FDF-8DB8-A669270437C1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00E-B8B3-4AA2-8D7F-C831826AE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7056-D254-4FDF-8DB8-A669270437C1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00E-B8B3-4AA2-8D7F-C831826AE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7056-D254-4FDF-8DB8-A669270437C1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B00E-B8B3-4AA2-8D7F-C831826AEC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27056-D254-4FDF-8DB8-A669270437C1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2B00E-B8B3-4AA2-8D7F-C831826AEC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walk with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와 같이 길 가는 것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152400"/>
            <a:ext cx="3962400" cy="639762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주와 같이 길 가는 것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43000"/>
            <a:ext cx="5181600" cy="3657600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ko-KR" altLang="en-US" sz="2000" b="1" dirty="0" smtClean="0"/>
              <a:t>주와 </a:t>
            </a:r>
            <a:r>
              <a:rPr lang="ko-KR" altLang="en-US" sz="2000" b="1" dirty="0" smtClean="0"/>
              <a:t>같이 길 가는 것 즐거운 일 아닌가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우리 주님 걸어가신 발자취를 밟겠네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457200" indent="-45720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        후렴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한걸음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한걸음 주 예수와 함께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날마다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날마다 우리 걸어가리</a:t>
            </a:r>
            <a:endParaRPr lang="en-US" sz="2000" dirty="0" smtClean="0"/>
          </a:p>
          <a:p>
            <a:pPr>
              <a:buNone/>
            </a:pPr>
            <a:endParaRPr lang="en-US" altLang="ko-KR" sz="2000" b="1" dirty="0" smtClean="0"/>
          </a:p>
          <a:p>
            <a:pPr>
              <a:buNone/>
            </a:pPr>
            <a:r>
              <a:rPr lang="en-US" altLang="ko-KR" sz="2000" b="1" dirty="0" smtClean="0"/>
              <a:t>2.  </a:t>
            </a:r>
            <a:r>
              <a:rPr lang="ko-KR" altLang="en-US" sz="2000" b="1" dirty="0" smtClean="0"/>
              <a:t>어린아이 같은 우리 미련하고 약하나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주의 손에 이끌리어 생명길로 가겠네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>
              <a:buNone/>
            </a:pPr>
            <a:r>
              <a:rPr lang="en-US" altLang="ko-KR" sz="2000" b="1" dirty="0" smtClean="0"/>
              <a:t>3.  </a:t>
            </a:r>
            <a:r>
              <a:rPr lang="ko-KR" altLang="en-US" sz="2000" b="1" dirty="0" smtClean="0"/>
              <a:t>꽃이 피는 들판이나 험한 골짜기라도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주가 인도하는 대로 주와 같이 가겠네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>
              <a:buNone/>
            </a:pPr>
            <a:r>
              <a:rPr lang="en-US" altLang="ko-KR" sz="2000" b="1" dirty="0" smtClean="0"/>
              <a:t>4.  </a:t>
            </a:r>
            <a:r>
              <a:rPr lang="ko-KR" altLang="en-US" sz="2000" b="1" dirty="0" smtClean="0"/>
              <a:t>옛 선지자 에녹같이 우리들도 천국에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들려 올라갈 때까지 주와 같이 걷겠네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주와 같이 길 가는 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주와 같이 길 가는 것</dc:title>
  <dc:creator>jungyeo park</dc:creator>
  <cp:lastModifiedBy>mary</cp:lastModifiedBy>
  <cp:revision>9</cp:revision>
  <dcterms:created xsi:type="dcterms:W3CDTF">2016-01-10T03:19:05Z</dcterms:created>
  <dcterms:modified xsi:type="dcterms:W3CDTF">2019-07-30T20:28:08Z</dcterms:modified>
</cp:coreProperties>
</file>