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CDC58-3A00-46D6-8999-DB1828BF14E0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E3B97-D49A-47F3-9C09-BD01AA2FD9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께 영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381000"/>
            <a:ext cx="2971800" cy="4572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주님께 영광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6019800" cy="4114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ko-KR" altLang="en-US" sz="2400" b="1" dirty="0" smtClean="0"/>
              <a:t>주님께 영광 다시 사신 주 사망 권세 모두 이기시었네 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흰 옷 입은 천사 돌을 옮겼고 누우셨던 곳은 비어 있었네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en-US" altLang="ko-KR" sz="24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주님께 영광 다시 사신 주 사망 권세 모두 이기시었네</a:t>
            </a:r>
            <a:endParaRPr lang="en-US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endParaRPr lang="ko-KR" altLang="en-US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>부활의 주님 나타나시사 두려움과 의심 물리치셨네 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주의 교회 기뻐 찬송하여라 다시 사신 주님 죽음 이겼네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>생명의 임금 영광의 주님 주님 없는 삶은 헛될 뿐이라 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주의 사랑으로 세상 이기고 요단 건너 본향 가게 하소서</a:t>
            </a:r>
            <a:endParaRPr lang="en-US" altLang="ko-KR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주님께 영광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주님께 영광</dc:title>
  <dc:creator>user</dc:creator>
  <cp:lastModifiedBy>mary</cp:lastModifiedBy>
  <cp:revision>11</cp:revision>
  <dcterms:created xsi:type="dcterms:W3CDTF">2015-12-15T02:39:07Z</dcterms:created>
  <dcterms:modified xsi:type="dcterms:W3CDTF">2018-06-07T18:09:16Z</dcterms:modified>
</cp:coreProperties>
</file>