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67" d="100"/>
          <a:sy n="67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AD5F-9EEA-422A-A8AD-123CA9C91B49}" type="datetimeFigureOut">
              <a:rPr lang="en-US" smtClean="0"/>
              <a:pPr/>
              <a:t>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40007-75CA-441A-85BA-7BE15090A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AD5F-9EEA-422A-A8AD-123CA9C91B49}" type="datetimeFigureOut">
              <a:rPr lang="en-US" smtClean="0"/>
              <a:pPr/>
              <a:t>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40007-75CA-441A-85BA-7BE15090A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AD5F-9EEA-422A-A8AD-123CA9C91B49}" type="datetimeFigureOut">
              <a:rPr lang="en-US" smtClean="0"/>
              <a:pPr/>
              <a:t>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40007-75CA-441A-85BA-7BE15090A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AD5F-9EEA-422A-A8AD-123CA9C91B49}" type="datetimeFigureOut">
              <a:rPr lang="en-US" smtClean="0"/>
              <a:pPr/>
              <a:t>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40007-75CA-441A-85BA-7BE15090A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AD5F-9EEA-422A-A8AD-123CA9C91B49}" type="datetimeFigureOut">
              <a:rPr lang="en-US" smtClean="0"/>
              <a:pPr/>
              <a:t>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40007-75CA-441A-85BA-7BE15090A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AD5F-9EEA-422A-A8AD-123CA9C91B49}" type="datetimeFigureOut">
              <a:rPr lang="en-US" smtClean="0"/>
              <a:pPr/>
              <a:t>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40007-75CA-441A-85BA-7BE15090A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AD5F-9EEA-422A-A8AD-123CA9C91B49}" type="datetimeFigureOut">
              <a:rPr lang="en-US" smtClean="0"/>
              <a:pPr/>
              <a:t>1/10/2016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40007-75CA-441A-85BA-7BE15090A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AD5F-9EEA-422A-A8AD-123CA9C91B49}" type="datetimeFigureOut">
              <a:rPr lang="en-US" smtClean="0"/>
              <a:pPr/>
              <a:t>1/10/2016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40007-75CA-441A-85BA-7BE15090A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AD5F-9EEA-422A-A8AD-123CA9C91B49}" type="datetimeFigureOut">
              <a:rPr lang="en-US" smtClean="0"/>
              <a:pPr/>
              <a:t>1/10/2016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40007-75CA-441A-85BA-7BE15090A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AD5F-9EEA-422A-A8AD-123CA9C91B49}" type="datetimeFigureOut">
              <a:rPr lang="en-US" smtClean="0"/>
              <a:pPr/>
              <a:t>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40007-75CA-441A-85BA-7BE15090A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AD5F-9EEA-422A-A8AD-123CA9C91B49}" type="datetimeFigureOut">
              <a:rPr lang="en-US" smtClean="0"/>
              <a:pPr/>
              <a:t>1/10/2016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40007-75CA-441A-85BA-7BE15090A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0AD5F-9EEA-422A-A8AD-123CA9C91B49}" type="datetimeFigureOut">
              <a:rPr lang="en-US" smtClean="0"/>
              <a:pPr/>
              <a:t>1/10/2016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40007-75CA-441A-85BA-7BE15090A9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05100" y="304800"/>
            <a:ext cx="3733800" cy="639762"/>
          </a:xfrm>
          <a:solidFill>
            <a:schemeClr val="bg1">
              <a:alpha val="53000"/>
            </a:schemeClr>
          </a:solidFill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온 세상 위하여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6700" y="1371600"/>
            <a:ext cx="8610600" cy="3124200"/>
          </a:xfrm>
          <a:solidFill>
            <a:schemeClr val="bg1">
              <a:alpha val="55000"/>
            </a:schemeClr>
          </a:solidFill>
        </p:spPr>
        <p:txBody>
          <a:bodyPr anchor="ctr">
            <a:normAutofit fontScale="70000" lnSpcReduction="20000"/>
          </a:bodyPr>
          <a:lstStyle/>
          <a:p>
            <a:pPr marL="228600" indent="-228600">
              <a:buAutoNum type="arabicPeriod"/>
            </a:pPr>
            <a:r>
              <a:rPr lang="ko-KR" altLang="en-US" b="1" dirty="0" smtClean="0"/>
              <a:t>온 세상 위하여 나 복음 </a:t>
            </a:r>
            <a:r>
              <a:rPr lang="ko-KR" altLang="en-US" b="1" dirty="0" smtClean="0"/>
              <a:t>전하리 만 </a:t>
            </a:r>
            <a:r>
              <a:rPr lang="ko-KR" altLang="en-US" b="1" dirty="0" smtClean="0"/>
              <a:t>백성 모두 나와서 주 말씀 들으라</a:t>
            </a:r>
            <a:br>
              <a:rPr lang="ko-KR" altLang="en-US" b="1" dirty="0" smtClean="0"/>
            </a:br>
            <a:r>
              <a:rPr lang="ko-KR" altLang="en-US" b="1" dirty="0" smtClean="0"/>
              <a:t>죄중에 빠져서 헤매는 </a:t>
            </a:r>
            <a:r>
              <a:rPr lang="ko-KR" altLang="en-US" b="1" dirty="0" smtClean="0"/>
              <a:t>자들아 주님의 </a:t>
            </a:r>
            <a:r>
              <a:rPr lang="ko-KR" altLang="en-US" b="1" dirty="0" smtClean="0"/>
              <a:t>음성 </a:t>
            </a:r>
            <a:r>
              <a:rPr lang="ko-KR" altLang="en-US" b="1" dirty="0" smtClean="0"/>
              <a:t>듣고서 너 </a:t>
            </a:r>
            <a:r>
              <a:rPr lang="ko-KR" altLang="en-US" b="1" dirty="0" smtClean="0"/>
              <a:t>구원받으라</a:t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endParaRPr lang="en-US" altLang="ko-KR" b="1" dirty="0" smtClean="0"/>
          </a:p>
          <a:p>
            <a:pPr marL="228600" indent="-228600">
              <a:buAutoNum type="arabicPeriod" startAt="2"/>
            </a:pPr>
            <a:r>
              <a:rPr lang="ko-KR" altLang="en-US" b="1" dirty="0" smtClean="0"/>
              <a:t>온 세상 위하여 이 복음 </a:t>
            </a:r>
            <a:r>
              <a:rPr lang="ko-KR" altLang="en-US" b="1" dirty="0" smtClean="0"/>
              <a:t>전하리 저 </a:t>
            </a:r>
            <a:r>
              <a:rPr lang="ko-KR" altLang="en-US" b="1" dirty="0" smtClean="0"/>
              <a:t>죄인 회개하고서 주 예수 믿으라</a:t>
            </a:r>
            <a:br>
              <a:rPr lang="ko-KR" altLang="en-US" b="1" dirty="0" smtClean="0"/>
            </a:br>
            <a:r>
              <a:rPr lang="ko-KR" altLang="en-US" b="1" dirty="0" smtClean="0"/>
              <a:t>이 세상 구하려 주 돌아가신 </a:t>
            </a:r>
            <a:r>
              <a:rPr lang="ko-KR" altLang="en-US" b="1" dirty="0" smtClean="0"/>
              <a:t>것 나 </a:t>
            </a:r>
            <a:r>
              <a:rPr lang="ko-KR" altLang="en-US" b="1" dirty="0" smtClean="0"/>
              <a:t>증거하지 않으면 그 사랑 모르리</a:t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endParaRPr lang="en-US" altLang="ko-KR" b="1" dirty="0" smtClean="0"/>
          </a:p>
          <a:p>
            <a:pPr marL="228600" indent="-228600">
              <a:buNone/>
            </a:pPr>
            <a:r>
              <a:rPr lang="en-US" altLang="ko-KR" b="1" dirty="0" smtClean="0"/>
              <a:t>3. </a:t>
            </a:r>
            <a:r>
              <a:rPr lang="ko-KR" altLang="en-US" b="1" dirty="0" smtClean="0"/>
              <a:t>온 </a:t>
            </a:r>
            <a:r>
              <a:rPr lang="ko-KR" altLang="en-US" b="1" dirty="0" smtClean="0"/>
              <a:t>세상 위하여 주 은혜 </a:t>
            </a:r>
            <a:r>
              <a:rPr lang="ko-KR" altLang="en-US" b="1" dirty="0" smtClean="0"/>
              <a:t>임하니 주 </a:t>
            </a:r>
            <a:r>
              <a:rPr lang="ko-KR" altLang="en-US" b="1" dirty="0" smtClean="0"/>
              <a:t>예수 이름 힘입어 이 복음 전하자</a:t>
            </a:r>
            <a:br>
              <a:rPr lang="ko-KR" altLang="en-US" b="1" dirty="0" smtClean="0"/>
            </a:br>
            <a:r>
              <a:rPr lang="ko-KR" altLang="en-US" b="1" dirty="0" smtClean="0"/>
              <a:t>먼 곳에 나가서 전하지 </a:t>
            </a:r>
            <a:r>
              <a:rPr lang="ko-KR" altLang="en-US" b="1" dirty="0" smtClean="0"/>
              <a:t>못해도 나 </a:t>
            </a:r>
            <a:r>
              <a:rPr lang="ko-KR" altLang="en-US" b="1" dirty="0" smtClean="0"/>
              <a:t>어느 곳에 있든지 늘 기도 힘쓰리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700" y="4953000"/>
            <a:ext cx="8610600" cy="73866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marL="514350" indent="-514350">
              <a:buNone/>
            </a:pPr>
            <a:r>
              <a:rPr lang="ko-KR" altLang="en-US" sz="2100" b="1" dirty="0" smtClean="0">
                <a:solidFill>
                  <a:srgbClr val="FF0000"/>
                </a:solidFill>
              </a:rPr>
              <a:t> ＜</a:t>
            </a:r>
            <a:r>
              <a:rPr lang="ko-KR" altLang="en-US" sz="2100" b="1" dirty="0" smtClean="0">
                <a:solidFill>
                  <a:srgbClr val="FF0000"/>
                </a:solidFill>
              </a:rPr>
              <a:t>후렴</a:t>
            </a:r>
            <a:r>
              <a:rPr lang="ko-KR" altLang="en-US" sz="2100" b="1" dirty="0" smtClean="0">
                <a:solidFill>
                  <a:srgbClr val="FF0000"/>
                </a:solidFill>
              </a:rPr>
              <a:t>＞</a:t>
            </a:r>
            <a:endParaRPr lang="en-US" altLang="ko-KR" sz="2100" b="1" dirty="0" smtClean="0">
              <a:solidFill>
                <a:srgbClr val="FF0000"/>
              </a:solidFill>
            </a:endParaRPr>
          </a:p>
          <a:p>
            <a:pPr marL="514350" indent="-514350">
              <a:buNone/>
            </a:pPr>
            <a:r>
              <a:rPr lang="ko-KR" altLang="en-US" sz="2100" b="1" dirty="0" smtClean="0">
                <a:solidFill>
                  <a:srgbClr val="FF0000"/>
                </a:solidFill>
              </a:rPr>
              <a:t>    전하고 </a:t>
            </a:r>
            <a:r>
              <a:rPr lang="ko-KR" altLang="en-US" sz="2100" b="1" dirty="0" smtClean="0">
                <a:solidFill>
                  <a:srgbClr val="FF0000"/>
                </a:solidFill>
              </a:rPr>
              <a:t>기도해 매일 </a:t>
            </a:r>
            <a:r>
              <a:rPr lang="ko-KR" altLang="en-US" sz="2100" b="1" dirty="0" smtClean="0">
                <a:solidFill>
                  <a:srgbClr val="FF0000"/>
                </a:solidFill>
              </a:rPr>
              <a:t>증인되리라 세상 </a:t>
            </a:r>
            <a:r>
              <a:rPr lang="ko-KR" altLang="en-US" sz="2100" b="1" dirty="0" smtClean="0">
                <a:solidFill>
                  <a:srgbClr val="FF0000"/>
                </a:solidFill>
              </a:rPr>
              <a:t>모든 사람다 듣고 그 사랑 알도록</a:t>
            </a:r>
            <a:endParaRPr lang="en-US" sz="21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온 세상 위하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온 세상 위하여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온 세상 위하여</dc:title>
  <dc:creator>jungyeo park</dc:creator>
  <cp:lastModifiedBy>jungyeo park</cp:lastModifiedBy>
  <cp:revision>7</cp:revision>
  <dcterms:created xsi:type="dcterms:W3CDTF">2016-01-10T16:22:21Z</dcterms:created>
  <dcterms:modified xsi:type="dcterms:W3CDTF">2016-01-10T17:20:25Z</dcterms:modified>
</cp:coreProperties>
</file>