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893C0-4B66-4F23-B3AA-CCD1B375155D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CDD9-5B49-4D36-91E2-1270576E8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893C0-4B66-4F23-B3AA-CCD1B375155D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CDD9-5B49-4D36-91E2-1270576E8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893C0-4B66-4F23-B3AA-CCD1B375155D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CDD9-5B49-4D36-91E2-1270576E8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893C0-4B66-4F23-B3AA-CCD1B375155D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CDD9-5B49-4D36-91E2-1270576E8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893C0-4B66-4F23-B3AA-CCD1B375155D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CDD9-5B49-4D36-91E2-1270576E8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893C0-4B66-4F23-B3AA-CCD1B375155D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CDD9-5B49-4D36-91E2-1270576E8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893C0-4B66-4F23-B3AA-CCD1B375155D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CDD9-5B49-4D36-91E2-1270576E8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893C0-4B66-4F23-B3AA-CCD1B375155D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CDD9-5B49-4D36-91E2-1270576E8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893C0-4B66-4F23-B3AA-CCD1B375155D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CDD9-5B49-4D36-91E2-1270576E8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893C0-4B66-4F23-B3AA-CCD1B375155D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CDD9-5B49-4D36-91E2-1270576E8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893C0-4B66-4F23-B3AA-CCD1B375155D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2CDD9-5B49-4D36-91E2-1270576E82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893C0-4B66-4F23-B3AA-CCD1B375155D}" type="datetimeFigureOut">
              <a:rPr lang="en-US" smtClean="0"/>
              <a:pPr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2CDD9-5B49-4D36-91E2-1270576E82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cred Head, Now Wounde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오 거룩하신 주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19400" y="381000"/>
            <a:ext cx="3657600" cy="457200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오 거룩하신 주님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066800"/>
            <a:ext cx="4419600" cy="5105400"/>
          </a:xfrm>
        </p:spPr>
        <p:txBody>
          <a:bodyPr>
            <a:noAutofit/>
          </a:bodyPr>
          <a:lstStyle/>
          <a:p>
            <a:pPr marL="457200" indent="-457200">
              <a:buNone/>
            </a:pPr>
            <a:r>
              <a:rPr lang="en-US" altLang="ko-KR" sz="1800" b="1" dirty="0" smtClean="0"/>
              <a:t>1. </a:t>
            </a:r>
            <a:r>
              <a:rPr lang="ko-KR" altLang="en-US" sz="1800" b="1" dirty="0" smtClean="0"/>
              <a:t>오 거룩하신 주님 그 상하신 머리 </a:t>
            </a:r>
            <a:endParaRPr lang="en-US" altLang="ko-KR" sz="1800" b="1" dirty="0" smtClean="0"/>
          </a:p>
          <a:p>
            <a:pPr marL="457200" indent="-457200">
              <a:buNone/>
            </a:pPr>
            <a:r>
              <a:rPr lang="ko-KR" altLang="en-US" sz="1800" b="1" dirty="0" smtClean="0"/>
              <a:t>    조롱과 욕에 싸여 가시관 쓰셨네 </a:t>
            </a:r>
            <a:endParaRPr lang="en-US" altLang="ko-KR" sz="1800" b="1" dirty="0" smtClean="0"/>
          </a:p>
          <a:p>
            <a:pPr marL="457200" indent="-457200">
              <a:buNone/>
            </a:pPr>
            <a:r>
              <a:rPr lang="ko-KR" altLang="en-US" sz="1800" b="1" dirty="0" smtClean="0"/>
              <a:t>    아침 해처럼 밝던 주님의 얼굴이 </a:t>
            </a:r>
            <a:endParaRPr lang="en-US" altLang="ko-KR" sz="1800" b="1" dirty="0" smtClean="0"/>
          </a:p>
          <a:p>
            <a:pPr marL="457200" indent="-457200">
              <a:buNone/>
            </a:pPr>
            <a:r>
              <a:rPr lang="en-US" altLang="ko-KR" sz="1800" b="1" dirty="0"/>
              <a:t> </a:t>
            </a:r>
            <a:r>
              <a:rPr lang="en-US" altLang="ko-KR" sz="1800" b="1" dirty="0" smtClean="0"/>
              <a:t>   </a:t>
            </a:r>
            <a:r>
              <a:rPr lang="ko-KR" altLang="en-US" sz="1800" b="1" dirty="0" smtClean="0"/>
              <a:t>고통과 치욕으로 창백해지셨네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 smtClean="0"/>
              <a:t>2.  </a:t>
            </a:r>
            <a:r>
              <a:rPr lang="ko-KR" altLang="en-US" sz="1800" b="1" dirty="0" smtClean="0"/>
              <a:t>주 당하신 그 고난 죄인 위함이라 </a:t>
            </a: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/>
              <a:t> </a:t>
            </a:r>
            <a:r>
              <a:rPr lang="en-US" altLang="ko-KR" sz="1800" b="1" dirty="0" smtClean="0"/>
              <a:t>    </a:t>
            </a:r>
            <a:r>
              <a:rPr lang="ko-KR" altLang="en-US" sz="1800" b="1" dirty="0" smtClean="0"/>
              <a:t>내 지은 죄로 인해 주 형벌 받았네 </a:t>
            </a: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/>
              <a:t> </a:t>
            </a:r>
            <a:r>
              <a:rPr lang="en-US" altLang="ko-KR" sz="1800" b="1" dirty="0" smtClean="0"/>
              <a:t>    </a:t>
            </a:r>
            <a:r>
              <a:rPr lang="ko-KR" altLang="en-US" sz="1800" b="1" dirty="0" smtClean="0"/>
              <a:t>내 주여 비옵나니 이 약한 죄인을</a:t>
            </a: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/>
              <a:t> </a:t>
            </a:r>
            <a:r>
              <a:rPr lang="en-US" altLang="ko-KR" sz="1800" b="1" dirty="0" smtClean="0"/>
              <a:t>   </a:t>
            </a:r>
            <a:r>
              <a:rPr lang="ko-KR" altLang="en-US" sz="1800" b="1" dirty="0" smtClean="0"/>
              <a:t> 은혜와 사랑으로 늘 지켜주소서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 smtClean="0"/>
              <a:t>3.  </a:t>
            </a:r>
            <a:r>
              <a:rPr lang="ko-KR" altLang="en-US" sz="1800" b="1" dirty="0" smtClean="0"/>
              <a:t>나 무슨 말로 주께 다 감사드리랴 </a:t>
            </a: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/>
              <a:t> </a:t>
            </a:r>
            <a:r>
              <a:rPr lang="en-US" altLang="ko-KR" sz="1800" b="1" dirty="0" smtClean="0"/>
              <a:t>    </a:t>
            </a:r>
            <a:r>
              <a:rPr lang="ko-KR" altLang="en-US" sz="1800" b="1" dirty="0" smtClean="0"/>
              <a:t>끝 없는 주의 사랑 한 없이 고마워 </a:t>
            </a: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/>
              <a:t> </a:t>
            </a:r>
            <a:r>
              <a:rPr lang="en-US" altLang="ko-KR" sz="1800" b="1" dirty="0" smtClean="0"/>
              <a:t>    </a:t>
            </a:r>
            <a:r>
              <a:rPr lang="ko-KR" altLang="en-US" sz="1800" b="1" dirty="0" smtClean="0"/>
              <a:t>보잘것 없는 나를 주의 것 삼으사 </a:t>
            </a: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/>
              <a:t> </a:t>
            </a:r>
            <a:r>
              <a:rPr lang="en-US" altLang="ko-KR" sz="1800" b="1" dirty="0" smtClean="0"/>
              <a:t>    </a:t>
            </a:r>
            <a:r>
              <a:rPr lang="ko-KR" altLang="en-US" sz="1800" b="1" dirty="0" smtClean="0"/>
              <a:t>주님만 사랑하며 나 살게 하소서  아멘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27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 거룩하신 주님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 거룩하신 주님</dc:title>
  <dc:creator>user</dc:creator>
  <cp:lastModifiedBy>mary</cp:lastModifiedBy>
  <cp:revision>9</cp:revision>
  <dcterms:created xsi:type="dcterms:W3CDTF">2016-01-01T15:25:15Z</dcterms:created>
  <dcterms:modified xsi:type="dcterms:W3CDTF">2018-06-12T13:03:41Z</dcterms:modified>
</cp:coreProperties>
</file>