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DB98D-B937-448E-8D26-CF1FC9D6CDB2}" type="datetimeFigureOut">
              <a:rPr lang="en-US" smtClean="0"/>
              <a:t>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4CC46-F0AD-40F6-9C31-AF18104CA1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예수가 함께 계시니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예수가 함께 계시니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228600" y="762000"/>
            <a:ext cx="86868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altLang="ko-KR" b="1" dirty="0" smtClean="0"/>
              <a:t>1. </a:t>
            </a:r>
            <a:r>
              <a:rPr lang="ko-KR" altLang="en-US" b="1" dirty="0" smtClean="0"/>
              <a:t>예수가 함께 계시니 시험이 오나 겁 없네 기쁨의 근원 되시는 예수를 위해 삽시다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en-US" altLang="ko-KR" b="1" dirty="0" smtClean="0"/>
              <a:t>2. </a:t>
            </a:r>
            <a:r>
              <a:rPr lang="ko-KR" altLang="en-US" b="1" dirty="0" smtClean="0"/>
              <a:t>이 세상 사는 동안에 주 이름 증</a:t>
            </a:r>
            <a:r>
              <a:rPr lang="ko-KR" altLang="en-US" b="1" dirty="0"/>
              <a:t>거</a:t>
            </a:r>
            <a:r>
              <a:rPr lang="ko-KR" altLang="en-US" b="1" dirty="0" smtClean="0"/>
              <a:t>하면서 무한한 복락 주시는 예수를 위해 삽시다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en-US" altLang="ko-KR" b="1" dirty="0" smtClean="0"/>
              <a:t>3. </a:t>
            </a:r>
            <a:r>
              <a:rPr lang="ko-KR" altLang="en-US" b="1" dirty="0" smtClean="0"/>
              <a:t>이 세상 친구 없어도 예수는 나의 친구니 불의한 일을 버리고 예수를 위해 삽시다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 lvl="0">
              <a:spcBef>
                <a:spcPct val="20000"/>
              </a:spcBef>
            </a:pPr>
            <a:r>
              <a:rPr lang="en-US" altLang="ko-KR" b="1" dirty="0" smtClean="0"/>
              <a:t>4. </a:t>
            </a:r>
            <a:r>
              <a:rPr lang="ko-KR" altLang="en-US" b="1" dirty="0" smtClean="0"/>
              <a:t>주께서 심판하실 때 잘했다 칭찬 하리니 이러한 상급 받도록 예수를 위해 삽시다</a:t>
            </a:r>
            <a:endParaRPr lang="en-US" altLang="ko-KR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4343400" y="3048000"/>
            <a:ext cx="44958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ko-KR" altLang="en-US" b="1" dirty="0" smtClean="0"/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 날마다 주를 섬기며 언제나 주를 기리고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그 사랑 안에 살면서 딴 길로 가지 맙시다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가 함께 계시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예수가 함께 계시니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8</cp:revision>
  <dcterms:created xsi:type="dcterms:W3CDTF">2016-01-02T14:19:05Z</dcterms:created>
  <dcterms:modified xsi:type="dcterms:W3CDTF">2016-01-02T15:19:24Z</dcterms:modified>
</cp:coreProperties>
</file>