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9" d="100"/>
          <a:sy n="69" d="100"/>
        </p:scale>
        <p:origin x="-1709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0" d="100"/>
          <a:sy n="50" d="100"/>
        </p:scale>
        <p:origin x="-2683" y="-77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B3AA3-63E5-4116-BB88-7E0A2779507D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1BED7-B782-4351-977A-4901BCB8CBA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52D4C-3BC8-4ABF-BDB1-73668BC89B94}" type="datetimeFigureOut">
              <a:rPr lang="en-US" smtClean="0"/>
              <a:pPr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DB55D-023D-4DEE-BBC0-DC99DDD04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52D4C-3BC8-4ABF-BDB1-73668BC89B94}" type="datetimeFigureOut">
              <a:rPr lang="en-US" smtClean="0"/>
              <a:pPr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DB55D-023D-4DEE-BBC0-DC99DDD04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52D4C-3BC8-4ABF-BDB1-73668BC89B94}" type="datetimeFigureOut">
              <a:rPr lang="en-US" smtClean="0"/>
              <a:pPr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DB55D-023D-4DEE-BBC0-DC99DDD04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52D4C-3BC8-4ABF-BDB1-73668BC89B94}" type="datetimeFigureOut">
              <a:rPr lang="en-US" smtClean="0"/>
              <a:pPr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DB55D-023D-4DEE-BBC0-DC99DDD04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52D4C-3BC8-4ABF-BDB1-73668BC89B94}" type="datetimeFigureOut">
              <a:rPr lang="en-US" smtClean="0"/>
              <a:pPr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DB55D-023D-4DEE-BBC0-DC99DDD04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52D4C-3BC8-4ABF-BDB1-73668BC89B94}" type="datetimeFigureOut">
              <a:rPr lang="en-US" smtClean="0"/>
              <a:pPr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DB55D-023D-4DEE-BBC0-DC99DDD04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52D4C-3BC8-4ABF-BDB1-73668BC89B94}" type="datetimeFigureOut">
              <a:rPr lang="en-US" smtClean="0"/>
              <a:pPr/>
              <a:t>5/9/2018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DB55D-023D-4DEE-BBC0-DC99DDD04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52D4C-3BC8-4ABF-BDB1-73668BC89B94}" type="datetimeFigureOut">
              <a:rPr lang="en-US" smtClean="0"/>
              <a:pPr/>
              <a:t>5/9/2018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DB55D-023D-4DEE-BBC0-DC99DDD04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52D4C-3BC8-4ABF-BDB1-73668BC89B94}" type="datetimeFigureOut">
              <a:rPr lang="en-US" smtClean="0"/>
              <a:pPr/>
              <a:t>5/9/2018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DB55D-023D-4DEE-BBC0-DC99DDD04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52D4C-3BC8-4ABF-BDB1-73668BC89B94}" type="datetimeFigureOut">
              <a:rPr lang="en-US" smtClean="0"/>
              <a:pPr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DB55D-023D-4DEE-BBC0-DC99DDD04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52D4C-3BC8-4ABF-BDB1-73668BC89B94}" type="datetimeFigureOut">
              <a:rPr lang="en-US" smtClean="0"/>
              <a:pPr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DB55D-023D-4DEE-BBC0-DC99DDD04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52D4C-3BC8-4ABF-BDB1-73668BC89B94}" type="datetimeFigureOut">
              <a:rPr lang="en-US" smtClean="0"/>
              <a:pPr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DB55D-023D-4DEE-BBC0-DC99DDD0422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사랑하심을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수 사랑하심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71800" y="152400"/>
            <a:ext cx="3276600" cy="609600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예수 사랑하심을 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219200"/>
            <a:ext cx="3429000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600" b="1" dirty="0" smtClean="0"/>
              <a:t>예수 사랑하심을 성경에서 배웠네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우리들은 약하나 예수 권세 많도다</a:t>
            </a:r>
            <a:br>
              <a:rPr lang="ko-KR" altLang="en-US" sz="1600" b="1" dirty="0" smtClean="0"/>
            </a:br>
            <a:endParaRPr lang="en-US" altLang="ko-KR" sz="1600" b="1" dirty="0" smtClean="0"/>
          </a:p>
          <a:p>
            <a:pPr marL="0" indent="0">
              <a:buNone/>
            </a:pPr>
            <a:endParaRPr lang="en-US" altLang="ko-KR" sz="1600" b="1" dirty="0" smtClean="0"/>
          </a:p>
          <a:p>
            <a:pPr marL="0" indent="0">
              <a:buNone/>
            </a:pPr>
            <a:r>
              <a:rPr lang="ko-KR" altLang="en-US" sz="1600" b="1" dirty="0" smtClean="0">
                <a:solidFill>
                  <a:srgbClr val="FF0000"/>
                </a:solidFill>
              </a:rPr>
              <a:t>후렴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/>
            </a:r>
            <a:br>
              <a:rPr lang="en-US" altLang="ko-KR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날 사랑하심 날 사랑하심 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1600" b="1" dirty="0" smtClean="0">
                <a:solidFill>
                  <a:srgbClr val="FF0000"/>
                </a:solidFill>
              </a:rPr>
              <a:t>날 사랑하심 성경에 쓰였네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endParaRPr lang="en-US" altLang="ko-KR" sz="1600" b="1" dirty="0" smtClean="0"/>
          </a:p>
          <a:p>
            <a:pPr marL="0" indent="0">
              <a:buNone/>
            </a:pPr>
            <a:r>
              <a:rPr lang="ko-KR" altLang="en-US" sz="1600" b="1" dirty="0" smtClean="0"/>
              <a:t>나를 사랑하시고 나의 죄를 다 씻어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하늘 문을 여시고 들어가게 하시네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endParaRPr lang="en-US" altLang="ko-KR" sz="1600" b="1" dirty="0" smtClean="0"/>
          </a:p>
          <a:p>
            <a:pPr marL="0" indent="0">
              <a:buNone/>
            </a:pPr>
            <a:r>
              <a:rPr lang="ko-KR" altLang="en-US" sz="1600" b="1" dirty="0" smtClean="0"/>
              <a:t>내가 연약할수록 더욱 귀히 여기사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높은 보좌 위에서 낮은 나를 보시네 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endParaRPr lang="en-US" altLang="ko-KR" sz="1600" b="1" dirty="0" smtClean="0"/>
          </a:p>
          <a:p>
            <a:pPr marL="0" indent="0">
              <a:buNone/>
            </a:pPr>
            <a:r>
              <a:rPr lang="ko-KR" altLang="en-US" sz="1600" b="1" dirty="0" smtClean="0"/>
              <a:t>세상 사는 동안에 나와 함께 하시고 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세상 떠나 가는 날 천국가게 하소서                </a:t>
            </a:r>
            <a:endParaRPr lang="en-US" altLang="ko-KR" sz="1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6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 사랑하심을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예수 사랑하심을 </dc:title>
  <dc:creator>user</dc:creator>
  <cp:lastModifiedBy>mary</cp:lastModifiedBy>
  <cp:revision>15</cp:revision>
  <dcterms:created xsi:type="dcterms:W3CDTF">2016-01-06T06:16:04Z</dcterms:created>
  <dcterms:modified xsi:type="dcterms:W3CDTF">2018-05-09T18:46:36Z</dcterms:modified>
</cp:coreProperties>
</file>