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DE5C9-A94A-420D-A747-C051E7138E01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50DB3-981B-4B2E-A34F-8D140FF370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디든지 예수 나를 이끌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105400" cy="533400"/>
          </a:xfrm>
          <a:noFill/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어디든지 예수 나를 이끌면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05000"/>
            <a:ext cx="7772400" cy="3048000"/>
          </a:xfrm>
          <a:noFill/>
        </p:spPr>
        <p:txBody>
          <a:bodyPr anchor="t"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ko-KR" altLang="en-US" b="1" dirty="0" smtClean="0"/>
              <a:t>어디든지 예수 나를 이끌면 어디든지 예수함께 가려네 </a:t>
            </a:r>
            <a:br>
              <a:rPr lang="ko-KR" altLang="en-US" b="1" dirty="0" smtClean="0"/>
            </a:br>
            <a:r>
              <a:rPr lang="ko-KR" altLang="en-US" b="1" dirty="0" smtClean="0"/>
              <a:t>예수함께 아니가면 낙없고 예수님과 동행하면 겁 없네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66700" indent="-266700"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         후렴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어디를 가든지 겁낼 것 없네 어디든지 예수함께 가려네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2. </a:t>
            </a:r>
            <a:r>
              <a:rPr lang="ko-KR" altLang="en-US" b="1" dirty="0" smtClean="0"/>
              <a:t>세상친구 모두 나를 떠나도 주와 동행하면 외롬 없겠네 </a:t>
            </a:r>
            <a:br>
              <a:rPr lang="ko-KR" altLang="en-US" b="1" dirty="0" smtClean="0"/>
            </a:br>
            <a:r>
              <a:rPr lang="ko-KR" altLang="en-US" b="1" dirty="0" smtClean="0"/>
              <a:t>가는길이 위태하고 험해도어디든지 예수함께 가려네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3. </a:t>
            </a:r>
            <a:r>
              <a:rPr lang="ko-KR" altLang="en-US" b="1" dirty="0" smtClean="0"/>
              <a:t>어둔 그늘 나를 에워쌀 때에 주가 함께 계심 믿고 자려네 죽은 후에 천국에서 깨어나예수함께 길이길이 살리라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어디든지 예수 나를 이끌면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어디든지 예수 나를 이끌면</dc:title>
  <dc:creator>user</dc:creator>
  <cp:lastModifiedBy>user</cp:lastModifiedBy>
  <cp:revision>11</cp:revision>
  <dcterms:created xsi:type="dcterms:W3CDTF">2016-01-07T12:57:50Z</dcterms:created>
  <dcterms:modified xsi:type="dcterms:W3CDTF">2019-08-31T18:48:57Z</dcterms:modified>
</cp:coreProperties>
</file>