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5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3F946-B974-4292-AB9B-42442FE6AC45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B393-7C28-4C1A-B217-5F8486A69D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3F946-B974-4292-AB9B-42442FE6AC45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B393-7C28-4C1A-B217-5F8486A69D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3F946-B974-4292-AB9B-42442FE6AC45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B393-7C28-4C1A-B217-5F8486A69D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3F946-B974-4292-AB9B-42442FE6AC45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B393-7C28-4C1A-B217-5F8486A69D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3F946-B974-4292-AB9B-42442FE6AC45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B393-7C28-4C1A-B217-5F8486A69D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3F946-B974-4292-AB9B-42442FE6AC45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B393-7C28-4C1A-B217-5F8486A69D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3F946-B974-4292-AB9B-42442FE6AC45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B393-7C28-4C1A-B217-5F8486A69D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3F946-B974-4292-AB9B-42442FE6AC45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B393-7C28-4C1A-B217-5F8486A69D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3F946-B974-4292-AB9B-42442FE6AC45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B393-7C28-4C1A-B217-5F8486A69D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3F946-B974-4292-AB9B-42442FE6AC45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B393-7C28-4C1A-B217-5F8486A69D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3F946-B974-4292-AB9B-42442FE6AC45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7B393-7C28-4C1A-B217-5F8486A69DF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3F946-B974-4292-AB9B-42442FE6AC45}" type="datetimeFigureOut">
              <a:rPr lang="en-US" smtClean="0"/>
              <a:t>1/4/2016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7B393-7C28-4C1A-B217-5F8486A69DF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67000" y="228600"/>
            <a:ext cx="4114800" cy="5635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아침해가 돋을때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295400"/>
            <a:ext cx="8534400" cy="3581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altLang="ko-KR" sz="2000" b="1" dirty="0" smtClean="0"/>
              <a:t>1. </a:t>
            </a:r>
            <a:r>
              <a:rPr lang="ko-KR" altLang="en-US" sz="2000" b="1" dirty="0" smtClean="0"/>
              <a:t>아침 해가 돋을 때 만물 신선하여라 나도 세상 지낼때 햇빛되게 하소서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>
              <a:buNone/>
            </a:pPr>
            <a:r>
              <a:rPr lang="en-US" altLang="ko-KR" sz="2000" b="1" dirty="0" smtClean="0"/>
              <a:t>2. </a:t>
            </a:r>
            <a:r>
              <a:rPr lang="ko-KR" altLang="en-US" sz="2000" b="1" dirty="0" smtClean="0"/>
              <a:t>새로 오는 광음을 보람 있게 보내고 주의 일을 행할 때 햇빛되게 하소서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>
              <a:buNone/>
            </a:pPr>
            <a:r>
              <a:rPr lang="en-US" altLang="ko-KR" sz="2000" b="1" dirty="0" smtClean="0"/>
              <a:t>3. </a:t>
            </a:r>
            <a:r>
              <a:rPr lang="ko-KR" altLang="en-US" sz="2000" b="1" dirty="0" smtClean="0"/>
              <a:t>한번 가면 안오는 빠른 광음 지날 때 귀한 시간 바쳐서 햇빛되게 하소서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>
              <a:buNone/>
            </a:pPr>
            <a:r>
              <a:rPr lang="en-US" altLang="ko-KR" sz="2000" b="1" dirty="0" smtClean="0"/>
              <a:t>4. </a:t>
            </a:r>
            <a:r>
              <a:rPr lang="ko-KR" altLang="en-US" sz="2000" b="1" dirty="0" smtClean="0"/>
              <a:t>밤낮 주를 위하여 몸과 맘을 드리고 주의 사랑 나타내 햇빛 되게 하소서</a:t>
            </a:r>
            <a:endParaRPr lang="en-US" altLang="ko-KR" sz="2000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5486400"/>
            <a:ext cx="891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＜후렴＞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      주여 나를 도우사 세월 허송않고서 어둔 세상 지낼때 햇빛되게 하소서 아멘 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아침해가 돋을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아침해가 돋을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아침해가 돋을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아침해가 돋을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아침해가 돋을때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아침해가 돋을때 </dc:title>
  <dc:creator>user</dc:creator>
  <cp:lastModifiedBy>user</cp:lastModifiedBy>
  <cp:revision>7</cp:revision>
  <dcterms:created xsi:type="dcterms:W3CDTF">2016-01-04T09:01:12Z</dcterms:created>
  <dcterms:modified xsi:type="dcterms:W3CDTF">2016-01-04T09:43:35Z</dcterms:modified>
</cp:coreProperties>
</file>