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5B702-345B-4A34-A7B4-B5FB88868A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095C2-9661-4164-9E92-93412427CE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세상 모든 풍파 너를 흔들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9725" y="15240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 모든 풍파 너를 흔들어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685800"/>
            <a:ext cx="6553200" cy="43434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1800" b="1" dirty="0" smtClean="0"/>
              <a:t>1. </a:t>
            </a:r>
            <a:r>
              <a:rPr lang="ko-KR" altLang="en-US" sz="1800" b="1" dirty="0" smtClean="0"/>
              <a:t>세상 모든 풍파 너를 흔들어 약한 마음 낙심하게 될때에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ko-KR" altLang="en-US" sz="1800" b="1" dirty="0" smtClean="0"/>
              <a:t>    내려주신 주의 복을 세어라 주의 크신 복을 네가 알리라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    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받은 복을 세어보아라 크신 복을 네가 알리라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받은 복을 세어보아라 주의 크신 복을 네가 알리라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457200" indent="-457200">
              <a:buNone/>
            </a:pPr>
            <a:r>
              <a:rPr lang="en-US" altLang="ko-KR" sz="1800" b="1" dirty="0" smtClean="0"/>
              <a:t>2. </a:t>
            </a:r>
            <a:r>
              <a:rPr lang="ko-KR" altLang="en-US" sz="1800" b="1" dirty="0" smtClean="0"/>
              <a:t>세상 근심 걱정 너를 누르고 십자가를 등에 지고 나갈때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ko-KR" altLang="en-US" sz="1800" b="1" dirty="0" smtClean="0"/>
              <a:t>    주가 네게 주신 복을 세어라 두렴없이 항상 찬송하리라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3</a:t>
            </a:r>
            <a:r>
              <a:rPr lang="en-US" altLang="ko-KR" sz="1800" b="1" dirty="0" smtClean="0"/>
              <a:t>. </a:t>
            </a:r>
            <a:r>
              <a:rPr lang="ko-KR" altLang="en-US" sz="1800" b="1" dirty="0" smtClean="0"/>
              <a:t>세상 권세 너의 앞길 막을때 주만 믿고 낙심하지 말아라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</a:t>
            </a:r>
            <a:r>
              <a:rPr lang="ko-KR" altLang="en-US" sz="1800" b="1" dirty="0" smtClean="0"/>
              <a:t>천사들이 너를 보호하리니 염려없이 앞만 보고 나가라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세상 모든 풍파 너를 흔들어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세상 모든 풍파 너를 흔들어</dc:title>
  <dc:creator>user</dc:creator>
  <cp:lastModifiedBy>mary</cp:lastModifiedBy>
  <cp:revision>11</cp:revision>
  <dcterms:created xsi:type="dcterms:W3CDTF">2016-01-09T00:31:19Z</dcterms:created>
  <dcterms:modified xsi:type="dcterms:W3CDTF">2018-10-25T18:57:19Z</dcterms:modified>
</cp:coreProperties>
</file>