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7264A-4756-4BF8-8ED7-6E476CE3D1A9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73D2-1252-499D-B1F6-15FC1BDF79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너 시온아 이 소식 전파하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시온아 이 소식 전파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990600"/>
            <a:ext cx="5029200" cy="563562"/>
          </a:xfrm>
          <a:solidFill>
            <a:schemeClr val="bg1">
              <a:alpha val="4000"/>
            </a:schemeClr>
          </a:solidFill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 시온아 이 소식 전파하라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19400" y="1752600"/>
            <a:ext cx="5867400" cy="39624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800" b="1" dirty="0" smtClean="0"/>
              <a:t>1.</a:t>
            </a:r>
            <a:r>
              <a:rPr lang="ko-KR" altLang="en-US" sz="1800" b="1" dirty="0" smtClean="0"/>
              <a:t>너 시온아 이 소식 전파하라  영광의 주 참빛이 되신다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 만백성을 이 밝은 빛에 모아  영원한 구원 주려 하신다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 이 기쁜 소식 곧 전하라  구원의 소식을 널리 전파하라</a:t>
            </a:r>
            <a:endParaRPr lang="en-US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2. </a:t>
            </a:r>
            <a:r>
              <a:rPr lang="ko-KR" altLang="en-US" sz="1800" b="1" dirty="0" smtClean="0"/>
              <a:t>죄사슬에 얽매어 있는 사람 하도 많아 다 셀 수 없구나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이 형제들 다 건져내기 위해 주 예수 복음 널리 알리자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온 세상에 너 크게 외치어라 하나님은 참사랑이시다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 겸비하게 이 땅에 오신 예수 만민의 죄를 담당하셨다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4. </a:t>
            </a:r>
            <a:r>
              <a:rPr lang="ko-KR" altLang="en-US" sz="1800" b="1" dirty="0" smtClean="0"/>
              <a:t>네 자녀도 이 복음 전파하라 늘 기도와 온 재물 드려서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 이 복음을 너 힘써 전파하면 영광의 상을 네가 받으리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sz="1800" b="1" dirty="0"/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 시온아 이 소식 전파하라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 시온아 이 소식 전파하라</dc:title>
  <dc:creator>user</dc:creator>
  <cp:lastModifiedBy>mary</cp:lastModifiedBy>
  <cp:revision>17</cp:revision>
  <dcterms:created xsi:type="dcterms:W3CDTF">2016-01-08T07:20:47Z</dcterms:created>
  <dcterms:modified xsi:type="dcterms:W3CDTF">2020-03-07T20:42:46Z</dcterms:modified>
</cp:coreProperties>
</file>