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52" d="100"/>
          <a:sy n="52" d="100"/>
        </p:scale>
        <p:origin x="-2261" y="-38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60C3D-ED68-4ADB-A995-0BF6008947F9}" type="datetimeFigureOut">
              <a:rPr lang="en-US" smtClean="0"/>
              <a:pPr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78846-AB0B-470F-9850-B9EAF593A1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게 있는 모든 것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81645"/>
            <a:ext cx="47244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있는 모든 것을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1066800"/>
            <a:ext cx="5791200" cy="5029200"/>
          </a:xfrm>
          <a:noFill/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ko-KR" altLang="en-US" sz="2400" b="1" dirty="0" smtClean="0"/>
              <a:t>내게 </a:t>
            </a:r>
            <a:r>
              <a:rPr lang="ko-KR" altLang="en-US" sz="2400" b="1" dirty="0" smtClean="0"/>
              <a:t>있는 모든 것을 아낌없이 드리네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사랑하고 의지하며 주만 따라 살리라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>
              <a:buNone/>
            </a:pPr>
            <a:r>
              <a:rPr lang="ko-KR" altLang="en-US" sz="2400" b="1" dirty="0" smtClean="0">
                <a:solidFill>
                  <a:srgbClr val="FF0000"/>
                </a:solidFill>
              </a:rPr>
              <a:t>      후렴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347663">
              <a:buNone/>
            </a:pPr>
            <a:r>
              <a:rPr lang="ko-KR" altLang="en-US" sz="2400" b="1" dirty="0" smtClean="0">
                <a:solidFill>
                  <a:srgbClr val="FF0000"/>
                </a:solidFill>
              </a:rPr>
              <a:t>      주께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드리네 주께 드리네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사랑하는 구주 앞에 모두 드리네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en-US" altLang="ko-KR" sz="2400" b="1" dirty="0" smtClean="0"/>
          </a:p>
          <a:p>
            <a:pPr>
              <a:buNone/>
            </a:pPr>
            <a:r>
              <a:rPr lang="en-US" altLang="ko-KR" sz="2400" b="1" dirty="0" smtClean="0"/>
              <a:t>2. </a:t>
            </a:r>
            <a:r>
              <a:rPr lang="ko-KR" altLang="en-US" sz="2400" b="1" dirty="0" smtClean="0"/>
              <a:t>내게 있는 모든 것을 겸손하게 드리네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세상 욕심 멀리하니 나를 받아주소서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>
              <a:buNone/>
            </a:pPr>
            <a:r>
              <a:rPr lang="en-US" altLang="ko-KR" sz="2400" b="1" dirty="0" smtClean="0"/>
              <a:t>3. </a:t>
            </a:r>
            <a:r>
              <a:rPr lang="ko-KR" altLang="en-US" sz="2400" b="1" dirty="0" smtClean="0"/>
              <a:t>내게 있는 모든 것을 주를 위해 드리네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주의 성령 충만하게 내게 내려 주소서</a:t>
            </a:r>
            <a:br>
              <a:rPr lang="ko-KR" altLang="en-US" sz="2400" b="1" dirty="0" smtClean="0"/>
            </a:b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내게 있는 모든 것을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내게 있는 모든 것을</dc:title>
  <dc:creator>jungyeo park</dc:creator>
  <cp:lastModifiedBy>mary</cp:lastModifiedBy>
  <cp:revision>10</cp:revision>
  <dcterms:created xsi:type="dcterms:W3CDTF">2016-01-28T11:23:13Z</dcterms:created>
  <dcterms:modified xsi:type="dcterms:W3CDTF">2018-07-18T20:29:17Z</dcterms:modified>
</cp:coreProperties>
</file>